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81" r:id="rId24"/>
    <p:sldId id="278" r:id="rId25"/>
    <p:sldId id="277"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8f9f5f8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f8f9f5f8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38fa7809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f38fa780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8f9f5f87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gf8f9f5f87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8f9f5f87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f8f9f5f87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f8f9f5f87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f8f9f5f87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38fa7809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f38fa7809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f38fa7809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gf38fa7809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492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3507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38fa7809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f38fa7809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0" y="0"/>
            <a:ext cx="12188825" cy="6872226"/>
            <a:chOff x="0" y="0"/>
            <a:chExt cx="12188825" cy="6872226"/>
          </a:xfrm>
        </p:grpSpPr>
        <p:pic>
          <p:nvPicPr>
            <p:cNvPr id="18" name="Google Shape;18;p2" descr="HD-PanelTitle-V.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Google Shape;20;p2" descr="HDRibbonTitle-UniformTrim.png"/>
            <p:cNvPicPr preferRelativeResize="0"/>
            <p:nvPr/>
          </p:nvPicPr>
          <p:blipFill rotWithShape="1">
            <a:blip r:embed="rId3">
              <a:alphaModFix/>
            </a:blip>
            <a:srcRect l="2" r="47673"/>
            <a:stretch/>
          </p:blipFill>
          <p:spPr>
            <a:xfrm rot="5400000">
              <a:off x="5245268" y="530352"/>
              <a:ext cx="1673352"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r="48819"/>
            <a:stretch/>
          </p:blipFill>
          <p:spPr>
            <a:xfrm rot="5400000">
              <a:off x="5263556" y="5747514"/>
              <a:ext cx="1636776"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Arial"/>
              <a:buNone/>
              <a:defRPr sz="2000"/>
            </a:lvl1pPr>
            <a:lvl2pPr marL="914400" lvl="1" indent="-228600" algn="l">
              <a:lnSpc>
                <a:spcPct val="100000"/>
              </a:lnSpc>
              <a:spcBef>
                <a:spcPts val="600"/>
              </a:spcBef>
              <a:spcAft>
                <a:spcPts val="0"/>
              </a:spcAft>
              <a:buSzPts val="2300"/>
              <a:buFont typeface="Arial"/>
              <a:buNone/>
              <a:defRPr/>
            </a:lvl2pPr>
            <a:lvl3pPr marL="1371600" lvl="2" indent="-228600" algn="l">
              <a:lnSpc>
                <a:spcPct val="100000"/>
              </a:lnSpc>
              <a:spcBef>
                <a:spcPts val="600"/>
              </a:spcBef>
              <a:spcAft>
                <a:spcPts val="0"/>
              </a:spcAft>
              <a:buSzPts val="2070"/>
              <a:buFont typeface="Arial"/>
              <a:buNone/>
              <a:defRPr/>
            </a:lvl3pPr>
            <a:lvl4pPr marL="1828800" lvl="3" indent="-228600" algn="l">
              <a:lnSpc>
                <a:spcPct val="100000"/>
              </a:lnSpc>
              <a:spcBef>
                <a:spcPts val="600"/>
              </a:spcBef>
              <a:spcAft>
                <a:spcPts val="0"/>
              </a:spcAft>
              <a:buSzPts val="1840"/>
              <a:buFont typeface="Arial"/>
              <a:buNone/>
              <a:defRPr/>
            </a:lvl4pPr>
            <a:lvl5pPr marL="2286000" lvl="4" indent="-228600" algn="l">
              <a:lnSpc>
                <a:spcPct val="100000"/>
              </a:lnSpc>
              <a:spcBef>
                <a:spcPts val="600"/>
              </a:spcBef>
              <a:spcAft>
                <a:spcPts val="0"/>
              </a:spcAft>
              <a:buSzPts val="1610"/>
              <a:buFont typeface="Arial"/>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5" name="Google Shape;45;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6" name="Google Shape;46;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3" name="Google Shape;53;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4" name="Google Shape;54;p6"/>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5" name="Google Shape;55;p6"/>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6" name="Google Shape;56;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Aria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88825" cy="6856214"/>
            <a:chOff x="0" y="0"/>
            <a:chExt cx="12188825" cy="6856214"/>
          </a:xfrm>
        </p:grpSpPr>
        <p:pic>
          <p:nvPicPr>
            <p:cNvPr id="7" name="Google Shape;7;p1" descr="HD-PanelContent-V.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descr="HDRibbonContent-UniformTrim.png"/>
            <p:cNvPicPr preferRelativeResize="0"/>
            <p:nvPr/>
          </p:nvPicPr>
          <p:blipFill rotWithShape="1">
            <a:blip r:embed="rId21">
              <a:alphaModFix/>
            </a:blip>
            <a:srcRect r="5093"/>
            <a:stretch/>
          </p:blipFill>
          <p:spPr>
            <a:xfrm rot="5400000">
              <a:off x="5706471" y="76265"/>
              <a:ext cx="758952"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r="5093"/>
            <a:stretch/>
          </p:blipFill>
          <p:spPr>
            <a:xfrm rot="5400000">
              <a:off x="5706470" y="6173526"/>
              <a:ext cx="758952"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Arial"/>
                <a:ea typeface="Arial"/>
                <a:cs typeface="Arial"/>
                <a:sym typeface="Arial"/>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Arial"/>
                <a:ea typeface="Arial"/>
                <a:cs typeface="Arial"/>
                <a:sym typeface="Arial"/>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Arial"/>
                <a:ea typeface="Arial"/>
                <a:cs typeface="Arial"/>
                <a:sym typeface="Arial"/>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Arial"/>
                <a:ea typeface="Arial"/>
                <a:cs typeface="Arial"/>
                <a:sym typeface="Arial"/>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5400"/>
              <a:buFont typeface="Arial"/>
              <a:buNone/>
            </a:pPr>
            <a:r>
              <a:rPr lang="en-US"/>
              <a:t>Gospel of John</a:t>
            </a:r>
            <a:endParaRPr/>
          </a:p>
        </p:txBody>
      </p:sp>
      <p:sp>
        <p:nvSpPr>
          <p:cNvPr id="152" name="Google Shape;15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15"/>
              <a:buNone/>
            </a:pPr>
            <a:r>
              <a:rPr lang="en-US"/>
              <a:t>Week Five – Relationships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970"/>
              </a:spcBef>
              <a:spcAft>
                <a:spcPts val="0"/>
              </a:spcAft>
              <a:buSzPts val="2300"/>
              <a:buNone/>
            </a:pPr>
            <a:r>
              <a:rPr lang="en-US"/>
              <a:t>Jesus Cleanses the Temple</a:t>
            </a:r>
            <a:endParaRPr/>
          </a:p>
        </p:txBody>
      </p:sp>
      <p:sp>
        <p:nvSpPr>
          <p:cNvPr id="207" name="Google Shape;207;p28"/>
          <p:cNvSpPr txBox="1">
            <a:spLocks noGrp="1"/>
          </p:cNvSpPr>
          <p:nvPr>
            <p:ph type="body" idx="1"/>
          </p:nvPr>
        </p:nvSpPr>
        <p:spPr>
          <a:xfrm>
            <a:off x="1295401" y="2429691"/>
            <a:ext cx="9601196" cy="380129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900"/>
              </a:spcBef>
              <a:spcAft>
                <a:spcPts val="0"/>
              </a:spcAft>
              <a:buSzPts val="2760"/>
              <a:buChar char="•"/>
            </a:pPr>
            <a:r>
              <a:rPr lang="en-US"/>
              <a:t>Takes place at the time of the Passover</a:t>
            </a:r>
            <a:endParaRPr/>
          </a:p>
          <a:p>
            <a:pPr marL="342900" lvl="0" indent="-342900" algn="l" rtl="0">
              <a:lnSpc>
                <a:spcPct val="100000"/>
              </a:lnSpc>
              <a:spcBef>
                <a:spcPts val="900"/>
              </a:spcBef>
              <a:spcAft>
                <a:spcPts val="0"/>
              </a:spcAft>
              <a:buSzPts val="2760"/>
              <a:buChar char="•"/>
            </a:pPr>
            <a:r>
              <a:rPr lang="en-US"/>
              <a:t>He’s in the south (Judea) so… not too many fans</a:t>
            </a:r>
            <a:endParaRPr/>
          </a:p>
          <a:p>
            <a:pPr marL="342900" lvl="0" indent="-342900" algn="l" rtl="0">
              <a:lnSpc>
                <a:spcPct val="100000"/>
              </a:lnSpc>
              <a:spcBef>
                <a:spcPts val="900"/>
              </a:spcBef>
              <a:spcAft>
                <a:spcPts val="0"/>
              </a:spcAft>
              <a:buSzPts val="2760"/>
              <a:buChar char="•"/>
            </a:pPr>
            <a:r>
              <a:rPr lang="en-US"/>
              <a:t>Money changing happening within the Temple itself</a:t>
            </a:r>
            <a:endParaRPr/>
          </a:p>
          <a:p>
            <a:pPr marL="800100" lvl="1" indent="-342900" algn="l" rtl="0">
              <a:lnSpc>
                <a:spcPct val="100000"/>
              </a:lnSpc>
              <a:spcBef>
                <a:spcPts val="900"/>
              </a:spcBef>
              <a:spcAft>
                <a:spcPts val="0"/>
              </a:spcAft>
              <a:buSzPts val="2760"/>
              <a:buChar char="•"/>
            </a:pPr>
            <a:r>
              <a:rPr lang="en-US"/>
              <a:t>Probably in the area set aside for non-Jews</a:t>
            </a:r>
            <a:endParaRPr/>
          </a:p>
          <a:p>
            <a:pPr marL="342900" lvl="0" indent="-342900" algn="l" rtl="0">
              <a:lnSpc>
                <a:spcPct val="100000"/>
              </a:lnSpc>
              <a:spcBef>
                <a:spcPts val="900"/>
              </a:spcBef>
              <a:spcAft>
                <a:spcPts val="0"/>
              </a:spcAft>
              <a:buSzPts val="2760"/>
              <a:buChar char="•"/>
            </a:pPr>
            <a:r>
              <a:rPr lang="en-US"/>
              <a:t>**He </a:t>
            </a:r>
            <a:r>
              <a:rPr lang="en-US" i="1"/>
              <a:t>makes</a:t>
            </a:r>
            <a:r>
              <a:rPr lang="en-US"/>
              <a:t> a whip**</a:t>
            </a:r>
            <a:endParaRPr/>
          </a:p>
          <a:p>
            <a:pPr marL="0" lvl="0" indent="0" algn="ctr" rtl="0">
              <a:lnSpc>
                <a:spcPct val="100000"/>
              </a:lnSpc>
              <a:spcBef>
                <a:spcPts val="900"/>
              </a:spcBef>
              <a:spcAft>
                <a:spcPts val="0"/>
              </a:spcAft>
              <a:buSzPts val="2760"/>
              <a:buNone/>
            </a:pPr>
            <a:r>
              <a:rPr lang="en-US"/>
              <a:t>“…stop making </a:t>
            </a:r>
            <a:r>
              <a:rPr lang="en-US" i="1"/>
              <a:t>My Father’s House</a:t>
            </a:r>
            <a:r>
              <a:rPr lang="en-US"/>
              <a:t> a marketplace”</a:t>
            </a:r>
            <a:endParaRPr/>
          </a:p>
          <a:p>
            <a:pPr marL="342900" lvl="0" indent="-167640" algn="l" rtl="0">
              <a:lnSpc>
                <a:spcPct val="100000"/>
              </a:lnSpc>
              <a:spcBef>
                <a:spcPts val="900"/>
              </a:spcBef>
              <a:spcAft>
                <a:spcPts val="0"/>
              </a:spcAft>
              <a:buSzPts val="276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Jesus Cleanses the Temple</a:t>
            </a:r>
            <a:endParaRPr/>
          </a:p>
        </p:txBody>
      </p:sp>
      <p:sp>
        <p:nvSpPr>
          <p:cNvPr id="213" name="Google Shape;213;p29"/>
          <p:cNvSpPr txBox="1">
            <a:spLocks noGrp="1"/>
          </p:cNvSpPr>
          <p:nvPr>
            <p:ph type="body" idx="1"/>
          </p:nvPr>
        </p:nvSpPr>
        <p:spPr>
          <a:xfrm>
            <a:off x="1295401" y="2429691"/>
            <a:ext cx="9601196" cy="380129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00"/>
              </a:spcBef>
              <a:spcAft>
                <a:spcPts val="0"/>
              </a:spcAft>
              <a:buSzPts val="2760"/>
              <a:buNone/>
            </a:pPr>
            <a:r>
              <a:rPr lang="en-US"/>
              <a:t>“What sign can you show us for doing this?”</a:t>
            </a:r>
            <a:endParaRPr/>
          </a:p>
          <a:p>
            <a:pPr marL="0" lvl="0" indent="0" algn="r" rtl="0">
              <a:lnSpc>
                <a:spcPct val="100000"/>
              </a:lnSpc>
              <a:spcBef>
                <a:spcPts val="900"/>
              </a:spcBef>
              <a:spcAft>
                <a:spcPts val="0"/>
              </a:spcAft>
              <a:buSzPts val="2760"/>
              <a:buNone/>
            </a:pPr>
            <a:r>
              <a:rPr lang="en-US"/>
              <a:t>“Destroy this temple and in three days I will raise it up.”</a:t>
            </a:r>
            <a:endParaRPr/>
          </a:p>
          <a:p>
            <a:pPr marL="0" lvl="0" indent="0" algn="r" rtl="0">
              <a:lnSpc>
                <a:spcPct val="100000"/>
              </a:lnSpc>
              <a:spcBef>
                <a:spcPts val="900"/>
              </a:spcBef>
              <a:spcAft>
                <a:spcPts val="0"/>
              </a:spcAft>
              <a:buSzPts val="2760"/>
              <a:buNone/>
            </a:pPr>
            <a:endParaRPr/>
          </a:p>
          <a:p>
            <a:pPr marL="342900" lvl="0" indent="-342900" algn="l" rtl="0">
              <a:lnSpc>
                <a:spcPct val="100000"/>
              </a:lnSpc>
              <a:spcBef>
                <a:spcPts val="900"/>
              </a:spcBef>
              <a:spcAft>
                <a:spcPts val="0"/>
              </a:spcAft>
              <a:buSzPts val="2760"/>
              <a:buChar char="•"/>
            </a:pPr>
            <a:r>
              <a:rPr lang="en-US"/>
              <a:t>The Temple united heaven and earth</a:t>
            </a:r>
            <a:endParaRPr/>
          </a:p>
          <a:p>
            <a:pPr marL="800100" lvl="1" indent="-342900" algn="l" rtl="0">
              <a:lnSpc>
                <a:spcPct val="100000"/>
              </a:lnSpc>
              <a:spcBef>
                <a:spcPts val="900"/>
              </a:spcBef>
              <a:spcAft>
                <a:spcPts val="0"/>
              </a:spcAft>
              <a:buSzPts val="2760"/>
              <a:buChar char="•"/>
            </a:pPr>
            <a:r>
              <a:rPr lang="en-US"/>
              <a:t>God dwelled with His people, would not abandon them</a:t>
            </a:r>
            <a:endParaRPr/>
          </a:p>
          <a:p>
            <a:pPr marL="800100" lvl="1" indent="-342900" algn="l" rtl="0">
              <a:lnSpc>
                <a:spcPct val="100000"/>
              </a:lnSpc>
              <a:spcBef>
                <a:spcPts val="900"/>
              </a:spcBef>
              <a:spcAft>
                <a:spcPts val="0"/>
              </a:spcAft>
              <a:buSzPts val="2760"/>
              <a:buChar char="•"/>
            </a:pPr>
            <a:r>
              <a:rPr lang="en-US"/>
              <a:t>Sacrifice was offered in expiation of sins, thanksgiving</a:t>
            </a:r>
            <a:endParaRPr/>
          </a:p>
          <a:p>
            <a:pPr marL="800100" lvl="1" indent="-342900" algn="l" rtl="0">
              <a:lnSpc>
                <a:spcPct val="100000"/>
              </a:lnSpc>
              <a:spcBef>
                <a:spcPts val="900"/>
              </a:spcBef>
              <a:spcAft>
                <a:spcPts val="0"/>
              </a:spcAft>
              <a:buSzPts val="2760"/>
              <a:buChar char="•"/>
            </a:pPr>
            <a:r>
              <a:rPr lang="en-US"/>
              <a:t>Symbolized a marriage covenant between God and His people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Jesus Cleanses the Temple</a:t>
            </a:r>
            <a:endParaRPr/>
          </a:p>
        </p:txBody>
      </p:sp>
      <p:sp>
        <p:nvSpPr>
          <p:cNvPr id="219" name="Google Shape;219;p30"/>
          <p:cNvSpPr txBox="1">
            <a:spLocks noGrp="1"/>
          </p:cNvSpPr>
          <p:nvPr>
            <p:ph type="body" idx="1"/>
          </p:nvPr>
        </p:nvSpPr>
        <p:spPr>
          <a:xfrm>
            <a:off x="1295400" y="2381956"/>
            <a:ext cx="9601200" cy="377016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70"/>
              </a:spcBef>
              <a:spcAft>
                <a:spcPts val="0"/>
              </a:spcAft>
              <a:buSzPts val="2300"/>
              <a:buNone/>
            </a:pPr>
            <a:r>
              <a:rPr lang="en-US" dirty="0"/>
              <a:t>Jesus draws them to a new understanding</a:t>
            </a:r>
            <a:endParaRPr dirty="0"/>
          </a:p>
          <a:p>
            <a:pPr marL="342900" lvl="0" indent="-342900" algn="l" rtl="0">
              <a:lnSpc>
                <a:spcPct val="100000"/>
              </a:lnSpc>
              <a:spcBef>
                <a:spcPts val="900"/>
              </a:spcBef>
              <a:spcAft>
                <a:spcPts val="0"/>
              </a:spcAft>
              <a:buSzPts val="2760"/>
              <a:buChar char="•"/>
            </a:pPr>
            <a:r>
              <a:rPr lang="en-US" sz="2000" dirty="0"/>
              <a:t>Jesus’ body is becoming the new Temple, God’s dwelling</a:t>
            </a:r>
            <a:endParaRPr sz="2000" dirty="0"/>
          </a:p>
          <a:p>
            <a:pPr marL="342900" lvl="0" indent="-342900" algn="l" rtl="0">
              <a:lnSpc>
                <a:spcPct val="100000"/>
              </a:lnSpc>
              <a:spcBef>
                <a:spcPts val="900"/>
              </a:spcBef>
              <a:spcAft>
                <a:spcPts val="0"/>
              </a:spcAft>
              <a:buSzPts val="2760"/>
              <a:buChar char="•"/>
            </a:pPr>
            <a:r>
              <a:rPr lang="en-US" sz="2000" dirty="0"/>
              <a:t>He exerts His authority over the Temple</a:t>
            </a:r>
            <a:endParaRPr sz="2000" dirty="0"/>
          </a:p>
          <a:p>
            <a:pPr marL="342900" lvl="0" indent="-342900" algn="l" rtl="0">
              <a:lnSpc>
                <a:spcPct val="100000"/>
              </a:lnSpc>
              <a:spcBef>
                <a:spcPts val="900"/>
              </a:spcBef>
              <a:spcAft>
                <a:spcPts val="0"/>
              </a:spcAft>
              <a:buSzPts val="2760"/>
              <a:buChar char="•"/>
            </a:pPr>
            <a:r>
              <a:rPr lang="en-US" sz="2000" dirty="0"/>
              <a:t>The old Temple/covenant was ending</a:t>
            </a:r>
            <a:endParaRPr sz="2000" dirty="0"/>
          </a:p>
          <a:p>
            <a:pPr marL="800100" lvl="1" indent="-342900" algn="l" rtl="0">
              <a:lnSpc>
                <a:spcPct val="100000"/>
              </a:lnSpc>
              <a:spcBef>
                <a:spcPts val="900"/>
              </a:spcBef>
              <a:spcAft>
                <a:spcPts val="0"/>
              </a:spcAft>
              <a:buSzPts val="2760"/>
              <a:buChar char="•"/>
            </a:pPr>
            <a:r>
              <a:rPr lang="en-US" dirty="0"/>
              <a:t>The temple activity had lost it relevance</a:t>
            </a:r>
            <a:endParaRPr dirty="0"/>
          </a:p>
          <a:p>
            <a:pPr marL="800100" lvl="1" indent="-342900" algn="l" rtl="0">
              <a:lnSpc>
                <a:spcPct val="100000"/>
              </a:lnSpc>
              <a:spcBef>
                <a:spcPts val="900"/>
              </a:spcBef>
              <a:spcAft>
                <a:spcPts val="0"/>
              </a:spcAft>
              <a:buSzPts val="2760"/>
              <a:buChar char="•"/>
            </a:pPr>
            <a:r>
              <a:rPr lang="en-US" dirty="0"/>
              <a:t>No efficacy for salvation</a:t>
            </a:r>
            <a:endParaRPr dirty="0"/>
          </a:p>
          <a:p>
            <a:pPr marL="0" lvl="0" indent="0" algn="l" rtl="0">
              <a:lnSpc>
                <a:spcPct val="100000"/>
              </a:lnSpc>
              <a:spcBef>
                <a:spcPts val="900"/>
              </a:spcBef>
              <a:spcAft>
                <a:spcPts val="0"/>
              </a:spcAft>
              <a:buSzPts val="2760"/>
              <a:buNone/>
            </a:pPr>
            <a:r>
              <a:rPr lang="en-US" dirty="0"/>
              <a:t>Points to the passion/death/resurrection - </a:t>
            </a:r>
            <a:r>
              <a:rPr lang="en-US" sz="2000" dirty="0"/>
              <a:t>God’s marriage to his people is consummated by the death and resurrection of Jesus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John the Baptist</a:t>
            </a:r>
            <a:endParaRPr/>
          </a:p>
        </p:txBody>
      </p:sp>
      <p:sp>
        <p:nvSpPr>
          <p:cNvPr id="225" name="Google Shape;225;p31"/>
          <p:cNvSpPr txBox="1">
            <a:spLocks noGrp="1"/>
          </p:cNvSpPr>
          <p:nvPr>
            <p:ph type="body" idx="1"/>
          </p:nvPr>
        </p:nvSpPr>
        <p:spPr>
          <a:xfrm>
            <a:off x="1295400" y="2617550"/>
            <a:ext cx="9601200" cy="3356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70"/>
              </a:spcBef>
              <a:spcAft>
                <a:spcPts val="0"/>
              </a:spcAft>
              <a:buSzPts val="2300"/>
              <a:buNone/>
            </a:pPr>
            <a:r>
              <a:rPr lang="en-US"/>
              <a:t>He reappears once more, after the wedding at Cana</a:t>
            </a:r>
            <a:endParaRPr/>
          </a:p>
          <a:p>
            <a:pPr marL="457200" lvl="0" indent="-360045" algn="l" rtl="0">
              <a:lnSpc>
                <a:spcPct val="100000"/>
              </a:lnSpc>
              <a:spcBef>
                <a:spcPts val="970"/>
              </a:spcBef>
              <a:spcAft>
                <a:spcPts val="0"/>
              </a:spcAft>
              <a:buSzPts val="2070"/>
              <a:buChar char="•"/>
            </a:pPr>
            <a:r>
              <a:rPr lang="en-US"/>
              <a:t>Jesus’s disciples are now baptising as well</a:t>
            </a:r>
            <a:endParaRPr/>
          </a:p>
          <a:p>
            <a:pPr marL="457200" lvl="0" indent="-360045" algn="l" rtl="0">
              <a:lnSpc>
                <a:spcPct val="100000"/>
              </a:lnSpc>
              <a:spcBef>
                <a:spcPts val="0"/>
              </a:spcBef>
              <a:spcAft>
                <a:spcPts val="0"/>
              </a:spcAft>
              <a:buSzPts val="2070"/>
              <a:buChar char="•"/>
            </a:pPr>
            <a:r>
              <a:rPr lang="en-US"/>
              <a:t>Many went to Jesus instead of John</a:t>
            </a:r>
            <a:endParaRPr/>
          </a:p>
          <a:p>
            <a:pPr marL="457200" lvl="0" indent="0" algn="l" rtl="0">
              <a:lnSpc>
                <a:spcPct val="100000"/>
              </a:lnSpc>
              <a:spcBef>
                <a:spcPts val="970"/>
              </a:spcBef>
              <a:spcAft>
                <a:spcPts val="0"/>
              </a:spcAft>
              <a:buNone/>
            </a:pPr>
            <a:r>
              <a:rPr lang="en-US"/>
              <a:t>“</a:t>
            </a:r>
            <a:r>
              <a:rPr lang="en-US" i="1"/>
              <a:t>He who has the bride is the bridegroom. The friend of the bridegroom, who stands and hears him, rejoices greatly at the bridegroom’s voice. For this reason my joy has been fulfilled. He must increase, but I must decrease.” (Jn 3:29-30)</a:t>
            </a:r>
            <a:endParaRPr i="1"/>
          </a:p>
          <a:p>
            <a:pPr marL="0" lvl="0" indent="0" algn="l" rtl="0">
              <a:lnSpc>
                <a:spcPct val="100000"/>
              </a:lnSpc>
              <a:spcBef>
                <a:spcPts val="970"/>
              </a:spcBef>
              <a:spcAft>
                <a:spcPts val="0"/>
              </a:spcAft>
              <a:buSzPts val="23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Small Groups</a:t>
            </a:r>
            <a:endParaRPr/>
          </a:p>
        </p:txBody>
      </p:sp>
      <p:sp>
        <p:nvSpPr>
          <p:cNvPr id="231" name="Google Shape;231;p32"/>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rmAutofit/>
          </a:bodyPr>
          <a:lstStyle/>
          <a:p>
            <a:pPr marL="457200" lvl="0" indent="-360045" algn="l" rtl="0">
              <a:spcBef>
                <a:spcPts val="360"/>
              </a:spcBef>
              <a:spcAft>
                <a:spcPts val="0"/>
              </a:spcAft>
              <a:buSzPts val="2070"/>
              <a:buChar char="•"/>
            </a:pPr>
            <a:r>
              <a:rPr lang="en-US" dirty="0"/>
              <a:t>What do you think of John the Baptist’s role in salvation history? Do you ever see yourself as one leading others to Jesus?</a:t>
            </a:r>
          </a:p>
          <a:p>
            <a:pPr marL="457200" lvl="0" indent="-360045" algn="l" rtl="0">
              <a:spcBef>
                <a:spcPts val="360"/>
              </a:spcBef>
              <a:spcAft>
                <a:spcPts val="0"/>
              </a:spcAft>
              <a:buSzPts val="2070"/>
              <a:buChar char="•"/>
            </a:pPr>
            <a:endParaRPr lang="en-US" dirty="0"/>
          </a:p>
          <a:p>
            <a:r>
              <a:rPr lang="en-US" dirty="0"/>
              <a:t>How did the first disciples encounter Christ? What does this tell you about how to be a disciple of Christ?</a:t>
            </a:r>
          </a:p>
          <a:p>
            <a:pPr marL="0" lvl="0" indent="0" algn="l" rtl="0">
              <a:spcBef>
                <a:spcPts val="360"/>
              </a:spcBef>
              <a:spcAft>
                <a:spcPts val="0"/>
              </a:spcAft>
              <a:buNone/>
            </a:pPr>
            <a:endParaRPr dirty="0"/>
          </a:p>
          <a:p>
            <a:pPr marL="457200" lvl="0" indent="-360045" algn="l" rtl="0">
              <a:spcBef>
                <a:spcPts val="360"/>
              </a:spcBef>
              <a:spcAft>
                <a:spcPts val="0"/>
              </a:spcAft>
              <a:buSzPts val="2070"/>
              <a:buChar char="•"/>
            </a:pPr>
            <a:r>
              <a:rPr lang="en-US" dirty="0"/>
              <a:t>What did you think of the story of Jesus cleansing the Temple? Did it mean something different to you before tonight?</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The Samaritan Woman</a:t>
            </a:r>
            <a:endParaRPr/>
          </a:p>
        </p:txBody>
      </p:sp>
      <p:sp>
        <p:nvSpPr>
          <p:cNvPr id="237" name="Google Shape;237;p33"/>
          <p:cNvSpPr txBox="1">
            <a:spLocks noGrp="1"/>
          </p:cNvSpPr>
          <p:nvPr>
            <p:ph type="body" idx="1"/>
          </p:nvPr>
        </p:nvSpPr>
        <p:spPr>
          <a:xfrm>
            <a:off x="1295400" y="2556925"/>
            <a:ext cx="9601200" cy="3528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00"/>
              </a:spcBef>
              <a:spcAft>
                <a:spcPts val="0"/>
              </a:spcAft>
              <a:buSzPts val="2760"/>
              <a:buNone/>
            </a:pPr>
            <a:r>
              <a:rPr lang="en-US" dirty="0"/>
              <a:t>Jesus returns to the north (Galilee) and passes through Samaria</a:t>
            </a:r>
            <a:endParaRPr dirty="0"/>
          </a:p>
          <a:p>
            <a:pPr marL="0" lvl="0" indent="0" algn="l" rtl="0">
              <a:lnSpc>
                <a:spcPct val="100000"/>
              </a:lnSpc>
              <a:spcBef>
                <a:spcPts val="900"/>
              </a:spcBef>
              <a:spcAft>
                <a:spcPts val="0"/>
              </a:spcAft>
              <a:buSzPts val="2760"/>
              <a:buNone/>
            </a:pPr>
            <a:endParaRPr sz="800" dirty="0"/>
          </a:p>
          <a:p>
            <a:pPr marL="457200" lvl="0" indent="-360045" algn="l" rtl="0">
              <a:lnSpc>
                <a:spcPct val="100000"/>
              </a:lnSpc>
              <a:spcBef>
                <a:spcPts val="900"/>
              </a:spcBef>
              <a:spcAft>
                <a:spcPts val="0"/>
              </a:spcAft>
              <a:buSzPts val="2070"/>
              <a:buChar char="•"/>
            </a:pPr>
            <a:r>
              <a:rPr lang="en-US" dirty="0"/>
              <a:t>Meets a woman alone at the well</a:t>
            </a:r>
            <a:endParaRPr dirty="0"/>
          </a:p>
          <a:p>
            <a:pPr marL="914400" lvl="1" indent="-360044" algn="l" rtl="0">
              <a:lnSpc>
                <a:spcPct val="100000"/>
              </a:lnSpc>
              <a:spcBef>
                <a:spcPts val="0"/>
              </a:spcBef>
              <a:spcAft>
                <a:spcPts val="0"/>
              </a:spcAft>
              <a:buSzPts val="2070"/>
              <a:buChar char="•"/>
            </a:pPr>
            <a:r>
              <a:rPr lang="en-US" dirty="0"/>
              <a:t>Rebekah (Isaac’s wife) was met at a well</a:t>
            </a:r>
            <a:endParaRPr dirty="0"/>
          </a:p>
          <a:p>
            <a:pPr marL="914400" lvl="1" indent="-360044" algn="l" rtl="0">
              <a:lnSpc>
                <a:spcPct val="100000"/>
              </a:lnSpc>
              <a:spcBef>
                <a:spcPts val="0"/>
              </a:spcBef>
              <a:spcAft>
                <a:spcPts val="0"/>
              </a:spcAft>
              <a:buSzPts val="2070"/>
              <a:buChar char="•"/>
            </a:pPr>
            <a:r>
              <a:rPr lang="en-US" dirty="0"/>
              <a:t>Jacob (Isaac’s son) meets Rachel at a well</a:t>
            </a:r>
            <a:endParaRPr dirty="0"/>
          </a:p>
          <a:p>
            <a:pPr marL="914400" lvl="1" indent="-360044" algn="l" rtl="0">
              <a:lnSpc>
                <a:spcPct val="100000"/>
              </a:lnSpc>
              <a:spcBef>
                <a:spcPts val="0"/>
              </a:spcBef>
              <a:spcAft>
                <a:spcPts val="0"/>
              </a:spcAft>
              <a:buSzPts val="2070"/>
              <a:buChar char="•"/>
            </a:pPr>
            <a:r>
              <a:rPr lang="en-US" dirty="0"/>
              <a:t>Moses met his wife at a well</a:t>
            </a:r>
            <a:endParaRPr dirty="0"/>
          </a:p>
          <a:p>
            <a:pPr marL="0" lvl="0" indent="0" algn="l" rtl="0">
              <a:lnSpc>
                <a:spcPct val="100000"/>
              </a:lnSpc>
              <a:spcBef>
                <a:spcPts val="900"/>
              </a:spcBef>
              <a:spcAft>
                <a:spcPts val="0"/>
              </a:spcAft>
              <a:buNone/>
            </a:pPr>
            <a:endParaRPr sz="800" dirty="0"/>
          </a:p>
          <a:p>
            <a:pPr marL="457200" lvl="0" indent="-360045" algn="l" rtl="0">
              <a:lnSpc>
                <a:spcPct val="100000"/>
              </a:lnSpc>
              <a:spcBef>
                <a:spcPts val="900"/>
              </a:spcBef>
              <a:spcAft>
                <a:spcPts val="0"/>
              </a:spcAft>
              <a:buSzPts val="2070"/>
              <a:buChar char="•"/>
            </a:pPr>
            <a:r>
              <a:rPr lang="en-US" dirty="0"/>
              <a:t>“Give me a drink”... Um, what?</a:t>
            </a:r>
            <a:endParaRPr dirty="0"/>
          </a:p>
          <a:p>
            <a:pPr marL="914400" lvl="1" indent="-360044" algn="l" rtl="0">
              <a:spcBef>
                <a:spcPts val="0"/>
              </a:spcBef>
              <a:spcAft>
                <a:spcPts val="0"/>
              </a:spcAft>
              <a:buSzPts val="2070"/>
              <a:buChar char="•"/>
            </a:pPr>
            <a:r>
              <a:rPr lang="en-US" dirty="0"/>
              <a:t> - a sinner, a woman, a Samaritan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The Samaritan Woman</a:t>
            </a:r>
            <a:endParaRPr/>
          </a:p>
        </p:txBody>
      </p:sp>
      <p:sp>
        <p:nvSpPr>
          <p:cNvPr id="243" name="Google Shape;243;p34"/>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900"/>
              </a:spcBef>
              <a:spcAft>
                <a:spcPts val="0"/>
              </a:spcAft>
              <a:buSzPts val="2760"/>
              <a:buNone/>
            </a:pPr>
            <a:r>
              <a:rPr lang="en-US"/>
              <a:t>Jesus brings the conversation to the eternal</a:t>
            </a:r>
            <a:endParaRPr/>
          </a:p>
          <a:p>
            <a:pPr marL="457200" lvl="0" indent="-360045" algn="l" rtl="0">
              <a:lnSpc>
                <a:spcPct val="100000"/>
              </a:lnSpc>
              <a:spcBef>
                <a:spcPts val="900"/>
              </a:spcBef>
              <a:spcAft>
                <a:spcPts val="0"/>
              </a:spcAft>
              <a:buSzPts val="2070"/>
              <a:buChar char="•"/>
            </a:pPr>
            <a:r>
              <a:rPr lang="en-US"/>
              <a:t>“If you knew… you would ask him for ...living water…”</a:t>
            </a:r>
            <a:endParaRPr/>
          </a:p>
          <a:p>
            <a:pPr marL="457200" lvl="0" indent="-360045" algn="l" rtl="0">
              <a:lnSpc>
                <a:spcPct val="100000"/>
              </a:lnSpc>
              <a:spcBef>
                <a:spcPts val="0"/>
              </a:spcBef>
              <a:spcAft>
                <a:spcPts val="0"/>
              </a:spcAft>
              <a:buSzPts val="2070"/>
              <a:buChar char="•"/>
            </a:pPr>
            <a:r>
              <a:rPr lang="en-US"/>
              <a:t>He wants her faith - to gift her the Holy Spirit</a:t>
            </a:r>
            <a:endParaRPr/>
          </a:p>
          <a:p>
            <a:pPr marL="457200" lvl="0" indent="-360045" algn="l" rtl="0">
              <a:spcBef>
                <a:spcPts val="0"/>
              </a:spcBef>
              <a:spcAft>
                <a:spcPts val="0"/>
              </a:spcAft>
              <a:buSzPts val="2070"/>
              <a:buChar char="•"/>
            </a:pPr>
            <a:r>
              <a:rPr lang="en-US"/>
              <a:t>‘living water’ = running water, but she’s in ‘bios’ mode</a:t>
            </a:r>
            <a:endParaRPr/>
          </a:p>
          <a:p>
            <a:pPr marL="0" lvl="0" indent="0" algn="l" rtl="0">
              <a:spcBef>
                <a:spcPts val="900"/>
              </a:spcBef>
              <a:spcAft>
                <a:spcPts val="0"/>
              </a:spcAft>
              <a:buNone/>
            </a:pPr>
            <a:endParaRPr/>
          </a:p>
          <a:p>
            <a:pPr marL="0" lvl="0" indent="0" algn="l" rtl="0">
              <a:spcBef>
                <a:spcPts val="900"/>
              </a:spcBef>
              <a:spcAft>
                <a:spcPts val="0"/>
              </a:spcAft>
              <a:buNone/>
            </a:pPr>
            <a:r>
              <a:rPr lang="en-US"/>
              <a:t>“Go and bring your husband…”  “I have no husband.”</a:t>
            </a:r>
            <a:endParaRPr/>
          </a:p>
          <a:p>
            <a:pPr marL="0" lvl="0" indent="0" algn="ctr" rtl="0">
              <a:spcBef>
                <a:spcPts val="900"/>
              </a:spcBef>
              <a:spcAft>
                <a:spcPts val="0"/>
              </a:spcAft>
              <a:buNone/>
            </a:pPr>
            <a:r>
              <a:rPr lang="en-US"/>
              <a:t>“for you have had five husbands, and the one you have now is not your husband”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The Samaritan Woman</a:t>
            </a:r>
            <a:endParaRPr/>
          </a:p>
        </p:txBody>
      </p:sp>
      <p:sp>
        <p:nvSpPr>
          <p:cNvPr id="249" name="Google Shape;249;p35"/>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rmAutofit/>
          </a:bodyPr>
          <a:lstStyle/>
          <a:p>
            <a:pPr marL="0" lvl="0" indent="0" algn="l" rtl="0">
              <a:spcBef>
                <a:spcPts val="900"/>
              </a:spcBef>
              <a:spcAft>
                <a:spcPts val="0"/>
              </a:spcAft>
              <a:buNone/>
            </a:pPr>
            <a:r>
              <a:rPr lang="en-US"/>
              <a:t>Five Husbands - 2 Kings 17</a:t>
            </a:r>
            <a:endParaRPr/>
          </a:p>
          <a:p>
            <a:pPr marL="457200" lvl="0" indent="-360045" algn="l" rtl="0">
              <a:spcBef>
                <a:spcPts val="900"/>
              </a:spcBef>
              <a:spcAft>
                <a:spcPts val="0"/>
              </a:spcAft>
              <a:buSzPts val="2070"/>
              <a:buChar char="•"/>
            </a:pPr>
            <a:r>
              <a:rPr lang="en-US"/>
              <a:t>The false gods of Samaria</a:t>
            </a:r>
            <a:endParaRPr/>
          </a:p>
          <a:p>
            <a:pPr marL="457200" lvl="0" indent="-360045" algn="l" rtl="0">
              <a:spcBef>
                <a:spcPts val="0"/>
              </a:spcBef>
              <a:spcAft>
                <a:spcPts val="0"/>
              </a:spcAft>
              <a:buSzPts val="2070"/>
              <a:buChar char="•"/>
            </a:pPr>
            <a:r>
              <a:rPr lang="en-US"/>
              <a:t>Jesus calls her to true faith</a:t>
            </a:r>
            <a:endParaRPr/>
          </a:p>
          <a:p>
            <a:pPr marL="0" lvl="0" indent="0" algn="l" rtl="0">
              <a:spcBef>
                <a:spcPts val="900"/>
              </a:spcBef>
              <a:spcAft>
                <a:spcPts val="0"/>
              </a:spcAft>
              <a:buNone/>
            </a:pPr>
            <a:r>
              <a:rPr lang="en-US"/>
              <a:t>“You worship what you do not know; we worship what we know, for salvation is from the Jews.”</a:t>
            </a:r>
            <a:endParaRPr/>
          </a:p>
          <a:p>
            <a:pPr marL="457200" lvl="0" indent="-360045" algn="l" rtl="0">
              <a:spcBef>
                <a:spcPts val="900"/>
              </a:spcBef>
              <a:spcAft>
                <a:spcPts val="0"/>
              </a:spcAft>
              <a:buSzPts val="2070"/>
              <a:buChar char="•"/>
            </a:pPr>
            <a:r>
              <a:rPr lang="en-US"/>
              <a:t>to know = a deeper ‘knowledge’, union</a:t>
            </a:r>
            <a:endParaRPr/>
          </a:p>
          <a:p>
            <a:pPr marL="457200" lvl="0" indent="-360045" algn="l" rtl="0">
              <a:spcBef>
                <a:spcPts val="0"/>
              </a:spcBef>
              <a:spcAft>
                <a:spcPts val="0"/>
              </a:spcAft>
              <a:buSzPts val="2070"/>
              <a:buChar char="•"/>
            </a:pPr>
            <a:r>
              <a:rPr lang="en-US"/>
              <a:t>Jesus declares He is the messiah - “I am he”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The Samaritan Woman</a:t>
            </a:r>
            <a:endParaRPr/>
          </a:p>
        </p:txBody>
      </p:sp>
      <p:sp>
        <p:nvSpPr>
          <p:cNvPr id="255" name="Google Shape;255;p36"/>
          <p:cNvSpPr txBox="1">
            <a:spLocks noGrp="1"/>
          </p:cNvSpPr>
          <p:nvPr>
            <p:ph type="body" idx="1"/>
          </p:nvPr>
        </p:nvSpPr>
        <p:spPr>
          <a:xfrm>
            <a:off x="1295401" y="2556932"/>
            <a:ext cx="9601200" cy="3318900"/>
          </a:xfrm>
          <a:prstGeom prst="rect">
            <a:avLst/>
          </a:prstGeom>
          <a:noFill/>
          <a:ln>
            <a:noFill/>
          </a:ln>
        </p:spPr>
        <p:txBody>
          <a:bodyPr spcFirstLastPara="1" wrap="square" lIns="91425" tIns="45700" rIns="91425" bIns="45700" anchor="t" anchorCtr="0">
            <a:normAutofit/>
          </a:bodyPr>
          <a:lstStyle/>
          <a:p>
            <a:pPr marL="0" lvl="0" indent="0" algn="l" rtl="0">
              <a:spcBef>
                <a:spcPts val="900"/>
              </a:spcBef>
              <a:spcAft>
                <a:spcPts val="0"/>
              </a:spcAft>
              <a:buNone/>
            </a:pPr>
            <a:r>
              <a:rPr lang="en-US"/>
              <a:t>Jesus hungers for the Will of the Father</a:t>
            </a:r>
            <a:endParaRPr/>
          </a:p>
          <a:p>
            <a:pPr marL="457200" lvl="0" indent="-360045" algn="l" rtl="0">
              <a:spcBef>
                <a:spcPts val="900"/>
              </a:spcBef>
              <a:spcAft>
                <a:spcPts val="0"/>
              </a:spcAft>
              <a:buSzPts val="2070"/>
              <a:buChar char="•"/>
            </a:pPr>
            <a:r>
              <a:rPr lang="en-US"/>
              <a:t>The disciples arrive</a:t>
            </a:r>
            <a:endParaRPr/>
          </a:p>
          <a:p>
            <a:pPr marL="457200" lvl="0" indent="-360045" algn="l" rtl="0">
              <a:spcBef>
                <a:spcPts val="0"/>
              </a:spcBef>
              <a:spcAft>
                <a:spcPts val="0"/>
              </a:spcAft>
              <a:buSzPts val="2070"/>
              <a:buChar char="•"/>
            </a:pPr>
            <a:r>
              <a:rPr lang="en-US"/>
              <a:t>They, too, are stuck in the earthly - </a:t>
            </a:r>
            <a:r>
              <a:rPr lang="en-US" i="1"/>
              <a:t>who brought you food?</a:t>
            </a:r>
            <a:endParaRPr/>
          </a:p>
          <a:p>
            <a:pPr marL="457200" lvl="0" indent="-360045" algn="l" rtl="0">
              <a:spcBef>
                <a:spcPts val="0"/>
              </a:spcBef>
              <a:spcAft>
                <a:spcPts val="0"/>
              </a:spcAft>
              <a:buSzPts val="2070"/>
              <a:buChar char="•"/>
            </a:pPr>
            <a:r>
              <a:rPr lang="en-US"/>
              <a:t>His food is ‘above’ - serving the Father - eternal reward</a:t>
            </a:r>
            <a:endParaRPr/>
          </a:p>
          <a:p>
            <a:pPr marL="457200" lvl="0" indent="-360045" algn="l" rtl="0">
              <a:spcBef>
                <a:spcPts val="0"/>
              </a:spcBef>
              <a:spcAft>
                <a:spcPts val="0"/>
              </a:spcAft>
              <a:buSzPts val="2070"/>
              <a:buChar char="•"/>
            </a:pPr>
            <a:r>
              <a:rPr lang="en-US"/>
              <a:t>He is the bridegroom preparing for His wedding (on the cross)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970"/>
              </a:spcBef>
              <a:spcAft>
                <a:spcPts val="0"/>
              </a:spcAft>
              <a:buClr>
                <a:srgbClr val="000000"/>
              </a:buClr>
              <a:buSzPts val="2706"/>
              <a:buFont typeface="Arial"/>
              <a:buNone/>
            </a:pPr>
            <a:r>
              <a:rPr lang="en-US"/>
              <a:t>The Woman caught in Adultery</a:t>
            </a:r>
            <a:endParaRPr/>
          </a:p>
        </p:txBody>
      </p:sp>
      <p:sp>
        <p:nvSpPr>
          <p:cNvPr id="261" name="Google Shape;261;p37"/>
          <p:cNvSpPr txBox="1">
            <a:spLocks noGrp="1"/>
          </p:cNvSpPr>
          <p:nvPr>
            <p:ph type="body" idx="1"/>
          </p:nvPr>
        </p:nvSpPr>
        <p:spPr>
          <a:xfrm>
            <a:off x="1295401" y="2410691"/>
            <a:ext cx="9601196" cy="384047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70"/>
              </a:spcBef>
              <a:spcAft>
                <a:spcPts val="0"/>
              </a:spcAft>
              <a:buNone/>
            </a:pPr>
            <a:r>
              <a:rPr lang="en-US"/>
              <a:t>The Jews bring a woman caught in adultery - ask Jesus what they should do</a:t>
            </a:r>
            <a:endParaRPr/>
          </a:p>
          <a:p>
            <a:pPr marL="342900" lvl="0" indent="-368673" algn="l" rtl="0">
              <a:lnSpc>
                <a:spcPct val="100000"/>
              </a:lnSpc>
              <a:spcBef>
                <a:spcPts val="970"/>
              </a:spcBef>
              <a:spcAft>
                <a:spcPts val="0"/>
              </a:spcAft>
              <a:buSzPts val="2706"/>
              <a:buChar char="•"/>
            </a:pPr>
            <a:r>
              <a:rPr lang="en-US"/>
              <a:t>Adultery was a capital offense - for both parties</a:t>
            </a:r>
            <a:endParaRPr/>
          </a:p>
          <a:p>
            <a:pPr marL="342900" marR="0" lvl="0" indent="-368673" algn="l" rtl="0">
              <a:lnSpc>
                <a:spcPct val="100000"/>
              </a:lnSpc>
              <a:spcBef>
                <a:spcPts val="970"/>
              </a:spcBef>
              <a:spcAft>
                <a:spcPts val="0"/>
              </a:spcAft>
              <a:buSzPts val="2706"/>
              <a:buChar char="•"/>
            </a:pPr>
            <a:r>
              <a:rPr lang="en-US"/>
              <a:t>The accusers execute judgement</a:t>
            </a:r>
            <a:endParaRPr/>
          </a:p>
          <a:p>
            <a:pPr marL="342900" marR="0" lvl="0" indent="-368673" algn="l" rtl="0">
              <a:lnSpc>
                <a:spcPct val="100000"/>
              </a:lnSpc>
              <a:spcBef>
                <a:spcPts val="970"/>
              </a:spcBef>
              <a:spcAft>
                <a:spcPts val="0"/>
              </a:spcAft>
              <a:buSzPts val="2706"/>
              <a:buChar char="•"/>
            </a:pPr>
            <a:r>
              <a:rPr lang="en-US"/>
              <a:t>They weren’t looking for guidance, they were testing Jesus</a:t>
            </a:r>
            <a:endParaRPr/>
          </a:p>
          <a:p>
            <a:pPr marL="800100" lvl="1" indent="-368673" algn="l" rtl="0">
              <a:spcBef>
                <a:spcPts val="970"/>
              </a:spcBef>
              <a:spcAft>
                <a:spcPts val="0"/>
              </a:spcAft>
              <a:buSzPts val="2706"/>
              <a:buChar char="•"/>
            </a:pPr>
            <a:r>
              <a:rPr lang="en-US"/>
              <a:t>Leviticus 20:10 (where was the dude?)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a:t>Structure</a:t>
            </a:r>
            <a:endParaRPr/>
          </a:p>
        </p:txBody>
      </p:sp>
      <p:sp>
        <p:nvSpPr>
          <p:cNvPr id="158" name="Google Shape;158;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a:t>Prologue  (1: 1-18) - Above</a:t>
            </a:r>
            <a:endParaRPr/>
          </a:p>
          <a:p>
            <a:pPr marL="285750" lvl="0" indent="-285750" algn="l" rtl="0">
              <a:lnSpc>
                <a:spcPct val="100000"/>
              </a:lnSpc>
              <a:spcBef>
                <a:spcPts val="1044"/>
              </a:spcBef>
              <a:spcAft>
                <a:spcPts val="0"/>
              </a:spcAft>
              <a:buSzPts val="2760"/>
              <a:buChar char="•"/>
            </a:pPr>
            <a:r>
              <a:rPr lang="en-US"/>
              <a:t>Book of Signs (Chapter 2 – Chapter 11) – Coming Down</a:t>
            </a:r>
            <a:endParaRPr/>
          </a:p>
          <a:p>
            <a:pPr marL="285750" lvl="0" indent="-285750" algn="l" rtl="0">
              <a:lnSpc>
                <a:spcPct val="100000"/>
              </a:lnSpc>
              <a:spcBef>
                <a:spcPts val="1044"/>
              </a:spcBef>
              <a:spcAft>
                <a:spcPts val="0"/>
              </a:spcAft>
              <a:buSzPts val="2760"/>
              <a:buChar char="•"/>
            </a:pPr>
            <a:r>
              <a:rPr lang="en-US"/>
              <a:t>Book of Glory (Chapter 12 – 20) – nearing the Climax, then going back above</a:t>
            </a:r>
            <a:endParaRPr/>
          </a:p>
          <a:p>
            <a:pPr marL="285750" lvl="0" indent="-285750" algn="l" rtl="0">
              <a:lnSpc>
                <a:spcPct val="100000"/>
              </a:lnSpc>
              <a:spcBef>
                <a:spcPts val="1044"/>
              </a:spcBef>
              <a:spcAft>
                <a:spcPts val="0"/>
              </a:spcAft>
              <a:buSzPts val="2760"/>
              <a:buChar char="•"/>
            </a:pPr>
            <a:r>
              <a:rPr lang="en-US"/>
              <a:t>Appendix (Chapter 21) – Appearances; ‘other things not written’</a:t>
            </a:r>
            <a:endParaRPr/>
          </a:p>
          <a:p>
            <a:pPr marL="742950" lvl="1" indent="-150653" algn="l" rtl="0">
              <a:lnSpc>
                <a:spcPct val="100000"/>
              </a:lnSpc>
              <a:spcBef>
                <a:spcPts val="970"/>
              </a:spcBef>
              <a:spcAft>
                <a:spcPts val="0"/>
              </a:spcAft>
              <a:buSzPts val="23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970"/>
              </a:spcBef>
              <a:spcAft>
                <a:spcPts val="0"/>
              </a:spcAft>
              <a:buClr>
                <a:srgbClr val="000000"/>
              </a:buClr>
              <a:buSzPts val="2706"/>
              <a:buFont typeface="Arial"/>
              <a:buNone/>
            </a:pPr>
            <a:r>
              <a:rPr lang="en-US"/>
              <a:t>The Woman caught in Adultery</a:t>
            </a:r>
            <a:endParaRPr/>
          </a:p>
        </p:txBody>
      </p:sp>
      <p:sp>
        <p:nvSpPr>
          <p:cNvPr id="267" name="Google Shape;267;p38"/>
          <p:cNvSpPr txBox="1">
            <a:spLocks noGrp="1"/>
          </p:cNvSpPr>
          <p:nvPr>
            <p:ph type="body" idx="1"/>
          </p:nvPr>
        </p:nvSpPr>
        <p:spPr>
          <a:xfrm>
            <a:off x="1295401" y="2410691"/>
            <a:ext cx="9601200" cy="3840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970"/>
              </a:spcBef>
              <a:spcAft>
                <a:spcPts val="0"/>
              </a:spcAft>
              <a:buNone/>
            </a:pPr>
            <a:r>
              <a:rPr lang="en-US"/>
              <a:t>“He who is without sin, cast the first stone”</a:t>
            </a:r>
            <a:endParaRPr/>
          </a:p>
          <a:p>
            <a:pPr marL="0" lvl="0" indent="0" algn="ctr" rtl="0">
              <a:spcBef>
                <a:spcPts val="970"/>
              </a:spcBef>
              <a:spcAft>
                <a:spcPts val="0"/>
              </a:spcAft>
              <a:buNone/>
            </a:pPr>
            <a:r>
              <a:rPr lang="en-US"/>
              <a:t>Jesus wrote in the sand - twice</a:t>
            </a:r>
            <a:endParaRPr/>
          </a:p>
          <a:p>
            <a:pPr marL="0" lvl="0" indent="0" algn="ctr" rtl="0">
              <a:spcBef>
                <a:spcPts val="970"/>
              </a:spcBef>
              <a:spcAft>
                <a:spcPts val="0"/>
              </a:spcAft>
              <a:buClr>
                <a:schemeClr val="dk1"/>
              </a:buClr>
              <a:buSzPts val="1100"/>
              <a:buFont typeface="Arial"/>
              <a:buNone/>
            </a:pPr>
            <a:endParaRPr/>
          </a:p>
          <a:p>
            <a:pPr marL="457200" lvl="0" indent="-347345" algn="l" rtl="0">
              <a:spcBef>
                <a:spcPts val="970"/>
              </a:spcBef>
              <a:spcAft>
                <a:spcPts val="0"/>
              </a:spcAft>
              <a:buSzPts val="1870"/>
              <a:buChar char="•"/>
            </a:pPr>
            <a:r>
              <a:rPr lang="en-US" sz="2200"/>
              <a:t>Jer 17:1 - “The sin of Judah is written with an iron pen”</a:t>
            </a:r>
            <a:endParaRPr sz="2200"/>
          </a:p>
          <a:p>
            <a:pPr marL="457200" lvl="0" indent="-347345" algn="l" rtl="0">
              <a:spcBef>
                <a:spcPts val="0"/>
              </a:spcBef>
              <a:spcAft>
                <a:spcPts val="0"/>
              </a:spcAft>
              <a:buSzPts val="1870"/>
              <a:buChar char="•"/>
            </a:pPr>
            <a:r>
              <a:rPr lang="en-US" sz="2200"/>
              <a:t>Jer 17:13 - “Lord, you are the hope of Israel;</a:t>
            </a:r>
            <a:endParaRPr sz="2200"/>
          </a:p>
          <a:p>
            <a:pPr marL="914400" lvl="0" indent="0" algn="l" rtl="0">
              <a:spcBef>
                <a:spcPts val="970"/>
              </a:spcBef>
              <a:spcAft>
                <a:spcPts val="0"/>
              </a:spcAft>
              <a:buNone/>
            </a:pPr>
            <a:r>
              <a:rPr lang="en-US" sz="2200"/>
              <a:t>    all who forsake you will be put to shame.</a:t>
            </a:r>
            <a:endParaRPr sz="2200"/>
          </a:p>
          <a:p>
            <a:pPr marL="914400" lvl="0" indent="0" algn="l" rtl="0">
              <a:spcBef>
                <a:spcPts val="970"/>
              </a:spcBef>
              <a:spcAft>
                <a:spcPts val="0"/>
              </a:spcAft>
              <a:buNone/>
            </a:pPr>
            <a:r>
              <a:rPr lang="en-US" sz="2200"/>
              <a:t>Those who turn away from you will be written in the dust</a:t>
            </a:r>
            <a:endParaRPr sz="2200"/>
          </a:p>
          <a:p>
            <a:pPr marL="914400" lvl="0" indent="0" algn="l" rtl="0">
              <a:spcBef>
                <a:spcPts val="970"/>
              </a:spcBef>
              <a:spcAft>
                <a:spcPts val="0"/>
              </a:spcAft>
              <a:buNone/>
            </a:pPr>
            <a:r>
              <a:rPr lang="en-US" sz="2200"/>
              <a:t>    because they have forsaken the Lord,</a:t>
            </a:r>
            <a:endParaRPr sz="2200"/>
          </a:p>
          <a:p>
            <a:pPr marL="914400" lvl="0" indent="0" algn="l" rtl="0">
              <a:spcBef>
                <a:spcPts val="970"/>
              </a:spcBef>
              <a:spcAft>
                <a:spcPts val="0"/>
              </a:spcAft>
              <a:buNone/>
            </a:pPr>
            <a:r>
              <a:rPr lang="en-US" sz="2200"/>
              <a:t>    the spring of living water.</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970"/>
              </a:spcBef>
              <a:spcAft>
                <a:spcPts val="0"/>
              </a:spcAft>
              <a:buClr>
                <a:srgbClr val="000000"/>
              </a:buClr>
              <a:buSzPts val="2706"/>
              <a:buFont typeface="Arial"/>
              <a:buNone/>
            </a:pPr>
            <a:r>
              <a:rPr lang="en-US"/>
              <a:t>The Woman caught in Adultery</a:t>
            </a:r>
            <a:endParaRPr/>
          </a:p>
        </p:txBody>
      </p:sp>
      <p:sp>
        <p:nvSpPr>
          <p:cNvPr id="273" name="Google Shape;273;p39"/>
          <p:cNvSpPr txBox="1">
            <a:spLocks noGrp="1"/>
          </p:cNvSpPr>
          <p:nvPr>
            <p:ph type="body" idx="1"/>
          </p:nvPr>
        </p:nvSpPr>
        <p:spPr>
          <a:xfrm>
            <a:off x="1295401" y="2410691"/>
            <a:ext cx="9601200" cy="3840600"/>
          </a:xfrm>
          <a:prstGeom prst="rect">
            <a:avLst/>
          </a:prstGeom>
          <a:noFill/>
          <a:ln>
            <a:noFill/>
          </a:ln>
        </p:spPr>
        <p:txBody>
          <a:bodyPr spcFirstLastPara="1" wrap="square" lIns="91425" tIns="45700" rIns="91425" bIns="45700" anchor="t" anchorCtr="0">
            <a:normAutofit/>
          </a:bodyPr>
          <a:lstStyle/>
          <a:p>
            <a:pPr marL="342900" lvl="0" indent="-368673" algn="l" rtl="0">
              <a:lnSpc>
                <a:spcPct val="100000"/>
              </a:lnSpc>
              <a:spcBef>
                <a:spcPts val="970"/>
              </a:spcBef>
              <a:spcAft>
                <a:spcPts val="0"/>
              </a:spcAft>
              <a:buSzPts val="2706"/>
              <a:buChar char="•"/>
            </a:pPr>
            <a:r>
              <a:rPr lang="en-US"/>
              <a:t>Jesus is the way, truth and life - He gave her life</a:t>
            </a:r>
            <a:endParaRPr/>
          </a:p>
          <a:p>
            <a:pPr marL="342900" lvl="0" indent="-368673" algn="l" rtl="0">
              <a:lnSpc>
                <a:spcPct val="100000"/>
              </a:lnSpc>
              <a:spcBef>
                <a:spcPts val="970"/>
              </a:spcBef>
              <a:spcAft>
                <a:spcPts val="0"/>
              </a:spcAft>
              <a:buSzPts val="2706"/>
              <a:buChar char="•"/>
            </a:pPr>
            <a:r>
              <a:rPr lang="en-US"/>
              <a:t>He exposes hypocrisy and doesn’t condemn a sinner</a:t>
            </a:r>
            <a:endParaRPr/>
          </a:p>
          <a:p>
            <a:pPr marL="800100" lvl="1" indent="-368673" algn="l" rtl="0">
              <a:lnSpc>
                <a:spcPct val="100000"/>
              </a:lnSpc>
              <a:spcBef>
                <a:spcPts val="970"/>
              </a:spcBef>
              <a:spcAft>
                <a:spcPts val="0"/>
              </a:spcAft>
              <a:buSzPts val="2706"/>
              <a:buChar char="•"/>
            </a:pPr>
            <a:r>
              <a:rPr lang="en-US"/>
              <a:t>Everyone is accused and condemned before Jesus</a:t>
            </a:r>
            <a:endParaRPr/>
          </a:p>
          <a:p>
            <a:pPr marL="800100" lvl="1" indent="-368673" algn="l" rtl="0">
              <a:lnSpc>
                <a:spcPct val="100000"/>
              </a:lnSpc>
              <a:spcBef>
                <a:spcPts val="970"/>
              </a:spcBef>
              <a:spcAft>
                <a:spcPts val="0"/>
              </a:spcAft>
              <a:buSzPts val="2706"/>
              <a:buChar char="•"/>
            </a:pPr>
            <a:r>
              <a:rPr lang="en-US"/>
              <a:t>Jesus stands in the place of sinner for mercy and reconciliation </a:t>
            </a:r>
            <a:endParaRPr/>
          </a:p>
          <a:p>
            <a:pPr marL="342900" lvl="0" indent="-368673" algn="l" rtl="0">
              <a:lnSpc>
                <a:spcPct val="100000"/>
              </a:lnSpc>
              <a:spcBef>
                <a:spcPts val="970"/>
              </a:spcBef>
              <a:spcAft>
                <a:spcPts val="0"/>
              </a:spcAft>
              <a:buSzPts val="2706"/>
              <a:buChar char="•"/>
            </a:pPr>
            <a:r>
              <a:rPr lang="en-US"/>
              <a:t>Jesus came to fulfill the law with a deeper covenant - reconciliation</a:t>
            </a:r>
            <a:endParaRPr/>
          </a:p>
          <a:p>
            <a:pPr marL="0" lvl="0" indent="0" algn="ctr" rtl="0">
              <a:spcBef>
                <a:spcPts val="970"/>
              </a:spcBef>
              <a:spcAft>
                <a:spcPts val="0"/>
              </a:spcAft>
              <a:buNone/>
            </a:pPr>
            <a:r>
              <a:rPr lang="en-US"/>
              <a:t>“Neither do I condemn you. </a:t>
            </a:r>
            <a:br>
              <a:rPr lang="en-US"/>
            </a:br>
            <a:r>
              <a:rPr lang="en-US"/>
              <a:t>Go, [and] from now on </a:t>
            </a:r>
            <a:r>
              <a:rPr lang="en-US" b="1"/>
              <a:t>do not sin any more</a:t>
            </a:r>
            <a:r>
              <a:rPr lang="en-US"/>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970"/>
              </a:spcBef>
              <a:spcAft>
                <a:spcPts val="0"/>
              </a:spcAft>
              <a:buClr>
                <a:srgbClr val="000000"/>
              </a:buClr>
              <a:buSzPts val="2486"/>
              <a:buFont typeface="Arial"/>
              <a:buNone/>
            </a:pPr>
            <a:r>
              <a:rPr lang="en-US"/>
              <a:t>“I am the Good Shepherd…”</a:t>
            </a:r>
            <a:endParaRPr/>
          </a:p>
        </p:txBody>
      </p:sp>
      <p:sp>
        <p:nvSpPr>
          <p:cNvPr id="285" name="Google Shape;285;p4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970"/>
              </a:spcBef>
              <a:spcAft>
                <a:spcPts val="0"/>
              </a:spcAft>
              <a:buSzPct val="103603"/>
              <a:buNone/>
            </a:pPr>
            <a:r>
              <a:rPr lang="en-US" dirty="0"/>
              <a:t>The image of the Shepherd is old… Ezekiel 34</a:t>
            </a:r>
            <a:endParaRPr dirty="0"/>
          </a:p>
          <a:p>
            <a:pPr marL="800100" lvl="1" indent="-342900">
              <a:spcBef>
                <a:spcPts val="970"/>
              </a:spcBef>
              <a:buSzPct val="124324"/>
            </a:pPr>
            <a:r>
              <a:rPr lang="en-US" dirty="0"/>
              <a:t>Should not shepherds feed the sheep? </a:t>
            </a:r>
            <a:r>
              <a:rPr lang="en-US" b="1" baseline="30000" dirty="0"/>
              <a:t> </a:t>
            </a:r>
            <a:r>
              <a:rPr lang="en-US" dirty="0"/>
              <a:t>You eat the fat, you clothe yourselves with the wool, you slaughter the fatlings; but you do not feed the sheep. </a:t>
            </a:r>
            <a:r>
              <a:rPr lang="en-US" b="1" baseline="30000" dirty="0"/>
              <a:t>4 </a:t>
            </a:r>
            <a:r>
              <a:rPr lang="en-US" dirty="0"/>
              <a:t>You have not strengthened the weak, you have not healed the sick, you have not bound up the injured, you have not brought back the strayed, you have not sought the lost, but with force and harshness you have ruled them. </a:t>
            </a:r>
            <a:endParaRPr dirty="0"/>
          </a:p>
          <a:p>
            <a:pPr marL="800100" lvl="1" indent="-342900">
              <a:spcBef>
                <a:spcPts val="970"/>
              </a:spcBef>
              <a:buSzPct val="124324"/>
            </a:pPr>
            <a:r>
              <a:rPr lang="en-US" dirty="0"/>
              <a:t>Thus says the Lord </a:t>
            </a:r>
            <a:r>
              <a:rPr lang="en-US" cap="small" dirty="0"/>
              <a:t>God</a:t>
            </a:r>
            <a:r>
              <a:rPr lang="en-US" dirty="0"/>
              <a:t>, I am against the shepherds; and I will demand my sheep at their hand, and put a stop to their feeding the sheep; no longer shall the shepherds feed themselves.</a:t>
            </a:r>
            <a:endParaRPr dirty="0"/>
          </a:p>
        </p:txBody>
      </p:sp>
    </p:spTree>
    <p:extLst>
      <p:ext uri="{BB962C8B-B14F-4D97-AF65-F5344CB8AC3E}">
        <p14:creationId xmlns:p14="http://schemas.microsoft.com/office/powerpoint/2010/main" val="3048613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970"/>
              </a:spcBef>
              <a:spcAft>
                <a:spcPts val="0"/>
              </a:spcAft>
              <a:buClr>
                <a:srgbClr val="000000"/>
              </a:buClr>
              <a:buSzPts val="2486"/>
              <a:buFont typeface="Arial"/>
              <a:buNone/>
            </a:pPr>
            <a:r>
              <a:rPr lang="en-US"/>
              <a:t>“I am the Good Shepherd…”</a:t>
            </a:r>
            <a:endParaRPr/>
          </a:p>
        </p:txBody>
      </p:sp>
      <p:sp>
        <p:nvSpPr>
          <p:cNvPr id="285" name="Google Shape;285;p4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70"/>
              </a:spcBef>
              <a:spcAft>
                <a:spcPts val="0"/>
              </a:spcAft>
              <a:buSzPct val="103603"/>
              <a:buNone/>
            </a:pPr>
            <a:r>
              <a:rPr lang="en-US" dirty="0"/>
              <a:t>The Lord’s plan… Ezekiel 34</a:t>
            </a:r>
            <a:endParaRPr dirty="0"/>
          </a:p>
          <a:p>
            <a:pPr marL="800100" lvl="1" indent="-342900">
              <a:spcBef>
                <a:spcPts val="970"/>
              </a:spcBef>
              <a:buSzPct val="124324"/>
            </a:pPr>
            <a:r>
              <a:rPr lang="en-US" dirty="0"/>
              <a:t>For thus says the Lord </a:t>
            </a:r>
            <a:r>
              <a:rPr lang="en-US" cap="small" dirty="0"/>
              <a:t>God</a:t>
            </a:r>
            <a:r>
              <a:rPr lang="en-US" dirty="0"/>
              <a:t>: I myself will search for my sheep, and will seek them out. </a:t>
            </a:r>
            <a:r>
              <a:rPr lang="en-US" b="1" baseline="30000" dirty="0"/>
              <a:t> </a:t>
            </a:r>
            <a:r>
              <a:rPr lang="en-US" dirty="0"/>
              <a:t>As shepherds seek out their flocks when they are among their scattered sheep, so I will seek out my sheep. I will rescue them from all the places to which they have been scattered on a day of clouds and thick darkness.</a:t>
            </a:r>
          </a:p>
          <a:p>
            <a:pPr marL="800100" lvl="1" indent="-342900">
              <a:spcBef>
                <a:spcPts val="970"/>
              </a:spcBef>
              <a:buSzPct val="124324"/>
            </a:pPr>
            <a:r>
              <a:rPr lang="en-US" dirty="0"/>
              <a:t>I will seek the lost, and I will bring back the strayed, and I will bind up the injured, and I will strengthen the weak, but the fat and the strong I will destroy. I will feed them with justice.</a:t>
            </a:r>
            <a:endParaRPr dirty="0"/>
          </a:p>
        </p:txBody>
      </p:sp>
    </p:spTree>
    <p:extLst>
      <p:ext uri="{BB962C8B-B14F-4D97-AF65-F5344CB8AC3E}">
        <p14:creationId xmlns:p14="http://schemas.microsoft.com/office/powerpoint/2010/main" val="174909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970"/>
              </a:spcBef>
              <a:spcAft>
                <a:spcPts val="0"/>
              </a:spcAft>
              <a:buClr>
                <a:srgbClr val="000000"/>
              </a:buClr>
              <a:buSzPts val="2486"/>
              <a:buFont typeface="Arial"/>
              <a:buNone/>
            </a:pPr>
            <a:r>
              <a:rPr lang="en-US"/>
              <a:t>“I am the Good Shepherd…”</a:t>
            </a:r>
            <a:endParaRPr/>
          </a:p>
        </p:txBody>
      </p:sp>
      <p:sp>
        <p:nvSpPr>
          <p:cNvPr id="285" name="Google Shape;285;p4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970"/>
              </a:spcBef>
              <a:spcAft>
                <a:spcPts val="0"/>
              </a:spcAft>
              <a:buSzPct val="103603"/>
              <a:buNone/>
            </a:pPr>
            <a:r>
              <a:rPr lang="en-US"/>
              <a:t>Jesus fulfills God’s plan</a:t>
            </a:r>
            <a:endParaRPr dirty="0"/>
          </a:p>
          <a:p>
            <a:pPr marL="800100" lvl="1" indent="-342900" algn="l" rtl="0">
              <a:lnSpc>
                <a:spcPct val="100000"/>
              </a:lnSpc>
              <a:spcBef>
                <a:spcPts val="970"/>
              </a:spcBef>
              <a:spcAft>
                <a:spcPts val="0"/>
              </a:spcAft>
              <a:buSzPct val="124324"/>
              <a:buChar char="•"/>
            </a:pPr>
            <a:r>
              <a:rPr lang="en-US" dirty="0"/>
              <a:t>I am the good shepherd. The good shepherd lays down his life for the sheep.</a:t>
            </a:r>
            <a:endParaRPr dirty="0"/>
          </a:p>
          <a:p>
            <a:pPr marL="800100" lvl="1" indent="-342900" algn="l" rtl="0">
              <a:lnSpc>
                <a:spcPct val="100000"/>
              </a:lnSpc>
              <a:spcBef>
                <a:spcPts val="970"/>
              </a:spcBef>
              <a:spcAft>
                <a:spcPts val="0"/>
              </a:spcAft>
              <a:buSzPct val="124324"/>
              <a:buChar char="•"/>
            </a:pPr>
            <a:r>
              <a:rPr lang="en-US" dirty="0"/>
              <a:t>I am the good shepherd. I know my own and my own know me,</a:t>
            </a:r>
            <a:r>
              <a:rPr lang="en-US" b="1" baseline="30000" dirty="0"/>
              <a:t> </a:t>
            </a:r>
            <a:r>
              <a:rPr lang="en-US" dirty="0"/>
              <a:t>just as the Father knows me and I know the Father. </a:t>
            </a:r>
          </a:p>
          <a:p>
            <a:pPr marL="800100" lvl="1" indent="-342900">
              <a:spcBef>
                <a:spcPts val="970"/>
              </a:spcBef>
              <a:buSzPct val="124324"/>
            </a:pPr>
            <a:r>
              <a:rPr lang="en-US" dirty="0"/>
              <a:t>For this reason the Father loves me, because I lay down my life in order to take it up again.</a:t>
            </a:r>
            <a:r>
              <a:rPr lang="en-US" b="1" baseline="30000" dirty="0"/>
              <a:t> </a:t>
            </a:r>
            <a:r>
              <a:rPr lang="en-US" dirty="0"/>
              <a:t>No one takes it from me, but I lay it down of my own accord. I have power to lay it down, and I have power to take it up again. I have received this command from my Father.”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Small Group</a:t>
            </a:r>
            <a:endParaRPr/>
          </a:p>
        </p:txBody>
      </p:sp>
      <p:sp>
        <p:nvSpPr>
          <p:cNvPr id="279" name="Google Shape;279;p40"/>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rmAutofit/>
          </a:bodyPr>
          <a:lstStyle/>
          <a:p>
            <a:pPr marL="457200" lvl="0" indent="-360045" algn="l" rtl="0">
              <a:spcBef>
                <a:spcPts val="360"/>
              </a:spcBef>
              <a:spcAft>
                <a:spcPts val="0"/>
              </a:spcAft>
              <a:buSzPts val="2070"/>
              <a:buChar char="•"/>
            </a:pPr>
            <a:r>
              <a:rPr lang="en-US" dirty="0"/>
              <a:t>Why do you think it was so hard for some people to accept Jesus was from God?</a:t>
            </a:r>
            <a:endParaRPr dirty="0"/>
          </a:p>
          <a:p>
            <a:pPr marL="0" lvl="0" indent="0" algn="l" rtl="0">
              <a:spcBef>
                <a:spcPts val="360"/>
              </a:spcBef>
              <a:spcAft>
                <a:spcPts val="0"/>
              </a:spcAft>
              <a:buNone/>
            </a:pPr>
            <a:endParaRPr dirty="0"/>
          </a:p>
          <a:p>
            <a:pPr marL="457200" lvl="0" indent="-360045" algn="l" rtl="0">
              <a:spcBef>
                <a:spcPts val="360"/>
              </a:spcBef>
              <a:spcAft>
                <a:spcPts val="0"/>
              </a:spcAft>
              <a:buSzPts val="2070"/>
              <a:buChar char="•"/>
            </a:pPr>
            <a:r>
              <a:rPr lang="en-US" dirty="0"/>
              <a:t>Why do you think the men accusing the woman caught in adultery dropped their stones and walked away?</a:t>
            </a:r>
          </a:p>
          <a:p>
            <a:pPr marL="457200" lvl="0" indent="-360045" algn="l" rtl="0">
              <a:spcBef>
                <a:spcPts val="360"/>
              </a:spcBef>
              <a:spcAft>
                <a:spcPts val="0"/>
              </a:spcAft>
              <a:buSzPts val="2070"/>
              <a:buChar char="•"/>
            </a:pPr>
            <a:endParaRPr lang="en-US" dirty="0"/>
          </a:p>
          <a:p>
            <a:pPr lvl="0"/>
            <a:r>
              <a:rPr lang="en-US" dirty="0"/>
              <a:t>How comforting is it that Jesus knows us so well?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a:t>Signs</a:t>
            </a:r>
            <a:endParaRPr/>
          </a:p>
        </p:txBody>
      </p:sp>
      <p:sp>
        <p:nvSpPr>
          <p:cNvPr id="164" name="Google Shape;164;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2760"/>
              <a:buFont typeface="Noto Sans Symbols"/>
              <a:buChar char="✔"/>
            </a:pPr>
            <a:r>
              <a:rPr lang="en-US"/>
              <a:t>Wedding at Cana</a:t>
            </a:r>
            <a:endParaRPr/>
          </a:p>
          <a:p>
            <a:pPr marL="342900" lvl="0" indent="-342900" algn="l" rtl="0">
              <a:lnSpc>
                <a:spcPct val="100000"/>
              </a:lnSpc>
              <a:spcBef>
                <a:spcPts val="936"/>
              </a:spcBef>
              <a:spcAft>
                <a:spcPts val="0"/>
              </a:spcAft>
              <a:buSzPts val="2760"/>
              <a:buFont typeface="Noto Sans Symbols"/>
              <a:buChar char="✔"/>
            </a:pPr>
            <a:r>
              <a:rPr lang="en-US"/>
              <a:t>Healing of the official’s son </a:t>
            </a:r>
            <a:endParaRPr/>
          </a:p>
          <a:p>
            <a:pPr marL="342900" lvl="0" indent="-342900" algn="l" rtl="0">
              <a:lnSpc>
                <a:spcPct val="100000"/>
              </a:lnSpc>
              <a:spcBef>
                <a:spcPts val="936"/>
              </a:spcBef>
              <a:spcAft>
                <a:spcPts val="0"/>
              </a:spcAft>
              <a:buSzPts val="2760"/>
              <a:buFont typeface="Noto Sans Symbols"/>
              <a:buChar char="✔"/>
            </a:pPr>
            <a:r>
              <a:rPr lang="en-US"/>
              <a:t>Healing of the man lame 38 years </a:t>
            </a:r>
            <a:endParaRPr/>
          </a:p>
          <a:p>
            <a:pPr marL="342900" lvl="0" indent="-342900" algn="l" rtl="0">
              <a:lnSpc>
                <a:spcPct val="100000"/>
              </a:lnSpc>
              <a:spcBef>
                <a:spcPts val="936"/>
              </a:spcBef>
              <a:spcAft>
                <a:spcPts val="0"/>
              </a:spcAft>
              <a:buSzPts val="2760"/>
              <a:buFont typeface="Noto Sans Symbols"/>
              <a:buChar char="✔"/>
            </a:pPr>
            <a:r>
              <a:rPr lang="en-US"/>
              <a:t>Feeding of the 5000 ‘multitude’</a:t>
            </a:r>
            <a:endParaRPr/>
          </a:p>
          <a:p>
            <a:pPr marL="342900" lvl="0" indent="-342900" algn="l" rtl="0">
              <a:lnSpc>
                <a:spcPct val="100000"/>
              </a:lnSpc>
              <a:spcBef>
                <a:spcPts val="936"/>
              </a:spcBef>
              <a:spcAft>
                <a:spcPts val="0"/>
              </a:spcAft>
              <a:buSzPts val="2760"/>
              <a:buFont typeface="Noto Sans Symbols"/>
              <a:buChar char="✔"/>
            </a:pPr>
            <a:r>
              <a:rPr lang="en-US"/>
              <a:t>Jesus walks on water</a:t>
            </a:r>
            <a:endParaRPr/>
          </a:p>
          <a:p>
            <a:pPr marL="342900" lvl="0" indent="-342900" algn="l" rtl="0">
              <a:lnSpc>
                <a:spcPct val="100000"/>
              </a:lnSpc>
              <a:spcBef>
                <a:spcPts val="936"/>
              </a:spcBef>
              <a:spcAft>
                <a:spcPts val="0"/>
              </a:spcAft>
              <a:buSzPts val="2760"/>
              <a:buFont typeface="Noto Sans Symbols"/>
              <a:buChar char="✔"/>
            </a:pPr>
            <a:r>
              <a:rPr lang="en-US"/>
              <a:t>Healing of the man born blind</a:t>
            </a:r>
            <a:endParaRPr/>
          </a:p>
          <a:p>
            <a:pPr marL="342900" lvl="0" indent="-342900" algn="l" rtl="0">
              <a:lnSpc>
                <a:spcPct val="100000"/>
              </a:lnSpc>
              <a:spcBef>
                <a:spcPts val="936"/>
              </a:spcBef>
              <a:spcAft>
                <a:spcPts val="0"/>
              </a:spcAft>
              <a:buSzPts val="2760"/>
              <a:buFont typeface="Noto Sans Symbols"/>
              <a:buChar char="✔"/>
            </a:pPr>
            <a:r>
              <a:rPr lang="en-US"/>
              <a:t>Raising of Lazarus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The Incarnation and the Human Family</a:t>
            </a:r>
            <a:endParaRPr sz="3600"/>
          </a:p>
        </p:txBody>
      </p:sp>
      <p:sp>
        <p:nvSpPr>
          <p:cNvPr id="170" name="Google Shape;170;p22"/>
          <p:cNvSpPr txBox="1">
            <a:spLocks noGrp="1"/>
          </p:cNvSpPr>
          <p:nvPr>
            <p:ph type="body" idx="1"/>
          </p:nvPr>
        </p:nvSpPr>
        <p:spPr>
          <a:xfrm>
            <a:off x="1295400" y="2556924"/>
            <a:ext cx="9601200" cy="3608700"/>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a:t>Jesus comes to family/families – Cana &amp; Lazarus</a:t>
            </a:r>
            <a:endParaRPr/>
          </a:p>
          <a:p>
            <a:pPr marL="800100" lvl="1" indent="-342900" algn="l" rtl="0">
              <a:lnSpc>
                <a:spcPct val="100000"/>
              </a:lnSpc>
              <a:spcBef>
                <a:spcPts val="900"/>
              </a:spcBef>
              <a:spcAft>
                <a:spcPts val="0"/>
              </a:spcAft>
              <a:buSzPts val="2760"/>
              <a:buChar char="•"/>
            </a:pPr>
            <a:r>
              <a:rPr lang="en-US"/>
              <a:t>Jesus comes to destroy/conquer death</a:t>
            </a:r>
            <a:endParaRPr/>
          </a:p>
          <a:p>
            <a:pPr marL="1257300" lvl="2" indent="-342900" algn="l" rtl="0">
              <a:lnSpc>
                <a:spcPct val="100000"/>
              </a:lnSpc>
              <a:spcBef>
                <a:spcPts val="900"/>
              </a:spcBef>
              <a:spcAft>
                <a:spcPts val="0"/>
              </a:spcAft>
              <a:buSzPts val="2760"/>
              <a:buChar char="•"/>
            </a:pPr>
            <a:r>
              <a:rPr lang="en-US"/>
              <a:t>Sin and death cause separation</a:t>
            </a:r>
            <a:endParaRPr/>
          </a:p>
          <a:p>
            <a:pPr marL="1257300" lvl="2" indent="-342900" algn="l" rtl="0">
              <a:lnSpc>
                <a:spcPct val="100000"/>
              </a:lnSpc>
              <a:spcBef>
                <a:spcPts val="900"/>
              </a:spcBef>
              <a:spcAft>
                <a:spcPts val="0"/>
              </a:spcAft>
              <a:buSzPts val="2760"/>
              <a:buChar char="•"/>
            </a:pPr>
            <a:r>
              <a:rPr lang="en-US"/>
              <a:t>He brings light, life, but in abundance</a:t>
            </a:r>
            <a:endParaRPr/>
          </a:p>
          <a:p>
            <a:pPr marL="457200" lvl="0" indent="-403860" algn="l" rtl="0">
              <a:lnSpc>
                <a:spcPct val="100000"/>
              </a:lnSpc>
              <a:spcBef>
                <a:spcPts val="900"/>
              </a:spcBef>
              <a:spcAft>
                <a:spcPts val="0"/>
              </a:spcAft>
              <a:buSzPts val="2760"/>
              <a:buChar char="•"/>
            </a:pPr>
            <a:r>
              <a:rPr lang="en-US"/>
              <a:t>Jesus came to fulfill and perfect what was incomplete</a:t>
            </a:r>
            <a:endParaRPr/>
          </a:p>
          <a:p>
            <a:pPr marL="1257300" lvl="2" indent="-342900" algn="l" rtl="0">
              <a:lnSpc>
                <a:spcPct val="100000"/>
              </a:lnSpc>
              <a:spcBef>
                <a:spcPts val="900"/>
              </a:spcBef>
              <a:spcAft>
                <a:spcPts val="0"/>
              </a:spcAft>
              <a:buSzPts val="2760"/>
              <a:buChar char="•"/>
            </a:pPr>
            <a:r>
              <a:rPr lang="en-US"/>
              <a:t>The Old Law and the new covenant – opened to the world</a:t>
            </a:r>
            <a:endParaRPr/>
          </a:p>
          <a:p>
            <a:pPr marL="1257300" lvl="2" indent="-342900" algn="l" rtl="0">
              <a:lnSpc>
                <a:spcPct val="100000"/>
              </a:lnSpc>
              <a:spcBef>
                <a:spcPts val="900"/>
              </a:spcBef>
              <a:spcAft>
                <a:spcPts val="0"/>
              </a:spcAft>
              <a:buSzPts val="2760"/>
              <a:buChar char="•"/>
            </a:pPr>
            <a:r>
              <a:rPr lang="en-US"/>
              <a:t>Feeding of the multitude – Eucharist, gift of Himself</a:t>
            </a:r>
            <a:endParaRPr/>
          </a:p>
          <a:p>
            <a:pPr marL="1257300" lvl="2" indent="-299084" algn="l" rtl="0">
              <a:lnSpc>
                <a:spcPct val="100000"/>
              </a:lnSpc>
              <a:spcBef>
                <a:spcPts val="900"/>
              </a:spcBef>
              <a:spcAft>
                <a:spcPts val="0"/>
              </a:spcAft>
              <a:buSzPts val="2070"/>
              <a:buChar char="•"/>
            </a:pPr>
            <a:r>
              <a:rPr lang="en-US"/>
              <a:t>Brings reconciliation with God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dirty="0"/>
              <a:t>This Week</a:t>
            </a:r>
            <a:endParaRPr dirty="0"/>
          </a:p>
        </p:txBody>
      </p:sp>
      <p:sp>
        <p:nvSpPr>
          <p:cNvPr id="176" name="Google Shape;176;p23"/>
          <p:cNvSpPr txBox="1">
            <a:spLocks noGrp="1"/>
          </p:cNvSpPr>
          <p:nvPr>
            <p:ph type="body" idx="1"/>
          </p:nvPr>
        </p:nvSpPr>
        <p:spPr>
          <a:xfrm>
            <a:off x="1295401" y="2679075"/>
            <a:ext cx="4480800" cy="3318900"/>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dirty="0"/>
              <a:t>The Incarnation and Family</a:t>
            </a:r>
            <a:endParaRPr dirty="0"/>
          </a:p>
          <a:p>
            <a:pPr marL="742950" marR="0" lvl="1" indent="-285750" algn="l" rtl="0">
              <a:lnSpc>
                <a:spcPct val="100000"/>
              </a:lnSpc>
              <a:spcBef>
                <a:spcPts val="970"/>
              </a:spcBef>
              <a:spcAft>
                <a:spcPts val="0"/>
              </a:spcAft>
              <a:buSzPts val="2300"/>
              <a:buChar char="•"/>
            </a:pPr>
            <a:r>
              <a:rPr lang="en-US" dirty="0"/>
              <a:t>Weddings and marriage imagery</a:t>
            </a:r>
            <a:endParaRPr dirty="0"/>
          </a:p>
          <a:p>
            <a:pPr marL="742950" marR="0" lvl="1" indent="-285750" algn="l" rtl="0">
              <a:lnSpc>
                <a:spcPct val="100000"/>
              </a:lnSpc>
              <a:spcBef>
                <a:spcPts val="970"/>
              </a:spcBef>
              <a:spcAft>
                <a:spcPts val="0"/>
              </a:spcAft>
              <a:buSzPts val="2300"/>
              <a:buChar char="•"/>
            </a:pPr>
            <a:r>
              <a:rPr lang="en-US" dirty="0"/>
              <a:t>Family dynamics</a:t>
            </a:r>
            <a:endParaRPr dirty="0"/>
          </a:p>
          <a:p>
            <a:pPr marL="742950" marR="0" lvl="1" indent="-285750" algn="l" rtl="0">
              <a:lnSpc>
                <a:spcPct val="100000"/>
              </a:lnSpc>
              <a:spcBef>
                <a:spcPts val="970"/>
              </a:spcBef>
              <a:spcAft>
                <a:spcPts val="0"/>
              </a:spcAft>
              <a:buSzPts val="2300"/>
              <a:buChar char="•"/>
            </a:pPr>
            <a:r>
              <a:rPr lang="en-US" dirty="0"/>
              <a:t>Relationships changing/repaired</a:t>
            </a:r>
            <a:endParaRPr dirty="0"/>
          </a:p>
          <a:p>
            <a:pPr marL="742950" marR="0" lvl="1" indent="-271144" algn="l" rtl="0">
              <a:lnSpc>
                <a:spcPct val="100000"/>
              </a:lnSpc>
              <a:spcBef>
                <a:spcPts val="970"/>
              </a:spcBef>
              <a:spcAft>
                <a:spcPts val="0"/>
              </a:spcAft>
              <a:buSzPts val="2070"/>
              <a:buChar char="•"/>
            </a:pPr>
            <a:r>
              <a:rPr lang="en-US" dirty="0"/>
              <a:t>God’s relationship with His people is transformed</a:t>
            </a:r>
            <a:endParaRPr dirty="0"/>
          </a:p>
          <a:p>
            <a:pPr marL="0" lvl="0" indent="0" algn="l" rtl="0">
              <a:lnSpc>
                <a:spcPct val="100000"/>
              </a:lnSpc>
              <a:spcBef>
                <a:spcPts val="900"/>
              </a:spcBef>
              <a:spcAft>
                <a:spcPts val="0"/>
              </a:spcAft>
              <a:buSzPts val="2760"/>
              <a:buNone/>
            </a:pPr>
            <a:endParaRPr dirty="0"/>
          </a:p>
        </p:txBody>
      </p:sp>
      <p:sp>
        <p:nvSpPr>
          <p:cNvPr id="177" name="Google Shape;177;p23"/>
          <p:cNvSpPr txBox="1"/>
          <p:nvPr/>
        </p:nvSpPr>
        <p:spPr>
          <a:xfrm>
            <a:off x="5951608" y="2455468"/>
            <a:ext cx="5095500" cy="3217200"/>
          </a:xfrm>
          <a:prstGeom prst="rect">
            <a:avLst/>
          </a:prstGeom>
          <a:noFill/>
          <a:ln>
            <a:noFill/>
          </a:ln>
        </p:spPr>
        <p:txBody>
          <a:bodyPr spcFirstLastPara="1" wrap="square" lIns="91425" tIns="91425" rIns="91425" bIns="91425" anchor="t" anchorCtr="0">
            <a:spAutoFit/>
          </a:bodyPr>
          <a:lstStyle/>
          <a:p>
            <a:pPr marL="285750" lvl="0" indent="-285750" algn="l" rtl="0">
              <a:spcBef>
                <a:spcPts val="1044"/>
              </a:spcBef>
              <a:spcAft>
                <a:spcPts val="0"/>
              </a:spcAft>
              <a:buClr>
                <a:schemeClr val="accent1"/>
              </a:buClr>
              <a:buSzPts val="2760"/>
              <a:buChar char="•"/>
            </a:pPr>
            <a:r>
              <a:rPr lang="en-US" sz="2400" dirty="0">
                <a:solidFill>
                  <a:srgbClr val="262626"/>
                </a:solidFill>
              </a:rPr>
              <a:t>The stories in between</a:t>
            </a:r>
            <a:endParaRPr sz="2400" dirty="0">
              <a:solidFill>
                <a:srgbClr val="262626"/>
              </a:solidFill>
            </a:endParaRPr>
          </a:p>
          <a:p>
            <a:pPr marL="742950" lvl="1" indent="-285750" algn="l" rtl="0">
              <a:spcBef>
                <a:spcPts val="970"/>
              </a:spcBef>
              <a:spcAft>
                <a:spcPts val="0"/>
              </a:spcAft>
              <a:buClr>
                <a:schemeClr val="accent1"/>
              </a:buClr>
              <a:buSzPts val="2300"/>
              <a:buChar char="•"/>
            </a:pPr>
            <a:r>
              <a:rPr lang="en-US" sz="2000" dirty="0">
                <a:solidFill>
                  <a:srgbClr val="262626"/>
                </a:solidFill>
              </a:rPr>
              <a:t>John the Baptist</a:t>
            </a:r>
            <a:endParaRPr sz="2000" dirty="0">
              <a:solidFill>
                <a:srgbClr val="262626"/>
              </a:solidFill>
            </a:endParaRPr>
          </a:p>
          <a:p>
            <a:pPr marL="742950" lvl="1" indent="-285750" algn="l" rtl="0">
              <a:spcBef>
                <a:spcPts val="970"/>
              </a:spcBef>
              <a:spcAft>
                <a:spcPts val="0"/>
              </a:spcAft>
              <a:buClr>
                <a:schemeClr val="accent1"/>
              </a:buClr>
              <a:buSzPts val="2300"/>
              <a:buChar char="•"/>
            </a:pPr>
            <a:r>
              <a:rPr lang="en-US" sz="2000" dirty="0">
                <a:solidFill>
                  <a:srgbClr val="262626"/>
                </a:solidFill>
              </a:rPr>
              <a:t>Jesus Cleanses the Temple</a:t>
            </a:r>
            <a:endParaRPr sz="2000" dirty="0">
              <a:solidFill>
                <a:srgbClr val="262626"/>
              </a:solidFill>
            </a:endParaRPr>
          </a:p>
          <a:p>
            <a:pPr marL="742950" lvl="1" indent="-285750" algn="l" rtl="0">
              <a:spcBef>
                <a:spcPts val="970"/>
              </a:spcBef>
              <a:spcAft>
                <a:spcPts val="0"/>
              </a:spcAft>
              <a:buClr>
                <a:schemeClr val="accent1"/>
              </a:buClr>
              <a:buSzPts val="2300"/>
              <a:buChar char="•"/>
            </a:pPr>
            <a:r>
              <a:rPr lang="en-US" sz="2000" dirty="0">
                <a:solidFill>
                  <a:srgbClr val="262626"/>
                </a:solidFill>
              </a:rPr>
              <a:t>The Samaritan Woman</a:t>
            </a:r>
            <a:endParaRPr sz="2000" dirty="0">
              <a:solidFill>
                <a:srgbClr val="262626"/>
              </a:solidFill>
            </a:endParaRPr>
          </a:p>
          <a:p>
            <a:pPr marL="742950" lvl="1" indent="-285750" algn="l" rtl="0">
              <a:spcBef>
                <a:spcPts val="970"/>
              </a:spcBef>
              <a:spcAft>
                <a:spcPts val="0"/>
              </a:spcAft>
              <a:buClr>
                <a:schemeClr val="accent1"/>
              </a:buClr>
              <a:buSzPts val="2300"/>
              <a:buChar char="•"/>
            </a:pPr>
            <a:r>
              <a:rPr lang="en-US" sz="2000" dirty="0">
                <a:solidFill>
                  <a:srgbClr val="262626"/>
                </a:solidFill>
              </a:rPr>
              <a:t>The Woman caught in Adultery</a:t>
            </a:r>
            <a:endParaRPr sz="2000" dirty="0">
              <a:solidFill>
                <a:srgbClr val="262626"/>
              </a:solidFill>
            </a:endParaRPr>
          </a:p>
          <a:p>
            <a:pPr marL="742950" lvl="1" indent="-285750" algn="l" rtl="0">
              <a:spcBef>
                <a:spcPts val="970"/>
              </a:spcBef>
              <a:spcAft>
                <a:spcPts val="0"/>
              </a:spcAft>
              <a:buClr>
                <a:schemeClr val="accent1"/>
              </a:buClr>
              <a:buSzPts val="2300"/>
              <a:buChar char="•"/>
            </a:pPr>
            <a:r>
              <a:rPr lang="en-US" sz="2000" dirty="0">
                <a:solidFill>
                  <a:srgbClr val="262626"/>
                </a:solidFill>
              </a:rPr>
              <a:t>“I am the Good Shepherd…”</a:t>
            </a:r>
            <a:endParaRPr sz="2000" dirty="0">
              <a:solidFill>
                <a:srgbClr val="262626"/>
              </a:solidFill>
            </a:endParaRPr>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The stories in between</a:t>
            </a:r>
            <a:endParaRPr/>
          </a:p>
        </p:txBody>
      </p:sp>
      <p:sp>
        <p:nvSpPr>
          <p:cNvPr id="183" name="Google Shape;183;p2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70"/>
              </a:spcBef>
              <a:spcAft>
                <a:spcPts val="0"/>
              </a:spcAft>
              <a:buSzPts val="2300"/>
              <a:buNone/>
            </a:pPr>
            <a:r>
              <a:rPr lang="en-US"/>
              <a:t>John the Baptist</a:t>
            </a:r>
            <a:endParaRPr/>
          </a:p>
          <a:p>
            <a:pPr marL="342900" lvl="0" indent="-342900" algn="l" rtl="0">
              <a:lnSpc>
                <a:spcPct val="100000"/>
              </a:lnSpc>
              <a:spcBef>
                <a:spcPts val="900"/>
              </a:spcBef>
              <a:spcAft>
                <a:spcPts val="0"/>
              </a:spcAft>
              <a:buSzPts val="2760"/>
              <a:buChar char="•"/>
            </a:pPr>
            <a:r>
              <a:rPr lang="en-US"/>
              <a:t>First mentioned in the Prologue:</a:t>
            </a:r>
            <a:endParaRPr/>
          </a:p>
          <a:p>
            <a:pPr marL="457200" lvl="1" indent="0" algn="l" rtl="0">
              <a:lnSpc>
                <a:spcPct val="100000"/>
              </a:lnSpc>
              <a:spcBef>
                <a:spcPts val="900"/>
              </a:spcBef>
              <a:spcAft>
                <a:spcPts val="0"/>
              </a:spcAft>
              <a:buSzPts val="2760"/>
              <a:buNone/>
            </a:pPr>
            <a:r>
              <a:rPr lang="en-US"/>
              <a:t>There was a man sent from God, whose name was John. </a:t>
            </a:r>
            <a:r>
              <a:rPr lang="en-US" b="1" baseline="30000"/>
              <a:t> </a:t>
            </a:r>
            <a:r>
              <a:rPr lang="en-US"/>
              <a:t>He came as a witness to testify to the light, so that all might believe through him. </a:t>
            </a:r>
            <a:r>
              <a:rPr lang="en-US" b="1" baseline="30000"/>
              <a:t> </a:t>
            </a:r>
            <a:r>
              <a:rPr lang="en-US"/>
              <a:t>He himself was not the light, but he came to testify to the light.</a:t>
            </a:r>
            <a:endParaRPr/>
          </a:p>
          <a:p>
            <a:pPr marL="342900" lvl="0" indent="-342900" algn="l" rtl="0">
              <a:lnSpc>
                <a:spcPct val="100000"/>
              </a:lnSpc>
              <a:spcBef>
                <a:spcPts val="900"/>
              </a:spcBef>
              <a:spcAft>
                <a:spcPts val="0"/>
              </a:spcAft>
              <a:buSzPts val="2760"/>
              <a:buChar char="•"/>
            </a:pPr>
            <a:r>
              <a:rPr lang="en-US"/>
              <a:t>He represents all of the prophets that came before him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John the Baptist</a:t>
            </a:r>
            <a:endParaRPr/>
          </a:p>
        </p:txBody>
      </p:sp>
      <p:sp>
        <p:nvSpPr>
          <p:cNvPr id="189" name="Google Shape;189;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900"/>
              </a:spcBef>
              <a:spcAft>
                <a:spcPts val="0"/>
              </a:spcAft>
              <a:buSzPts val="2760"/>
              <a:buChar char="•"/>
            </a:pPr>
            <a:r>
              <a:rPr lang="en-US"/>
              <a:t>Super popular, perhaps more than Jesus at first</a:t>
            </a:r>
            <a:endParaRPr/>
          </a:p>
          <a:p>
            <a:pPr marL="342900" lvl="0" indent="-342900" algn="l" rtl="0">
              <a:lnSpc>
                <a:spcPct val="100000"/>
              </a:lnSpc>
              <a:spcBef>
                <a:spcPts val="900"/>
              </a:spcBef>
              <a:spcAft>
                <a:spcPts val="0"/>
              </a:spcAft>
              <a:buSzPts val="2760"/>
              <a:buChar char="•"/>
            </a:pPr>
            <a:r>
              <a:rPr lang="en-US"/>
              <a:t>Has to deny who people claim him to be – The Messiah</a:t>
            </a:r>
            <a:endParaRPr/>
          </a:p>
          <a:p>
            <a:pPr marL="800100" lvl="1" indent="-342900" algn="l" rtl="0">
              <a:lnSpc>
                <a:spcPct val="100000"/>
              </a:lnSpc>
              <a:spcBef>
                <a:spcPts val="900"/>
              </a:spcBef>
              <a:spcAft>
                <a:spcPts val="0"/>
              </a:spcAft>
              <a:buSzPts val="2760"/>
              <a:buChar char="•"/>
            </a:pPr>
            <a:r>
              <a:rPr lang="en-US"/>
              <a:t>Not ‘The Anointed One’</a:t>
            </a:r>
            <a:endParaRPr/>
          </a:p>
          <a:p>
            <a:pPr marL="800100" lvl="1" indent="-342900" algn="l" rtl="0">
              <a:lnSpc>
                <a:spcPct val="100000"/>
              </a:lnSpc>
              <a:spcBef>
                <a:spcPts val="900"/>
              </a:spcBef>
              <a:spcAft>
                <a:spcPts val="0"/>
              </a:spcAft>
              <a:buSzPts val="2760"/>
              <a:buChar char="•"/>
            </a:pPr>
            <a:r>
              <a:rPr lang="en-US"/>
              <a:t>Not ‘Elijah’ – prophecy in Malachi  who will come before the ‘Day of the Lord’</a:t>
            </a:r>
            <a:endParaRPr/>
          </a:p>
          <a:p>
            <a:pPr marL="800100" lvl="1" indent="-342900" algn="l" rtl="0">
              <a:lnSpc>
                <a:spcPct val="100000"/>
              </a:lnSpc>
              <a:spcBef>
                <a:spcPts val="900"/>
              </a:spcBef>
              <a:spcAft>
                <a:spcPts val="0"/>
              </a:spcAft>
              <a:buSzPts val="2760"/>
              <a:buChar char="•"/>
            </a:pPr>
            <a:r>
              <a:rPr lang="en-US"/>
              <a:t>Not ‘The Prophet’ – prophesy of Moses for a </a:t>
            </a:r>
            <a:r>
              <a:rPr lang="en-US" i="1"/>
              <a:t>new Moses</a:t>
            </a:r>
            <a:endParaRPr/>
          </a:p>
          <a:p>
            <a:pPr marL="342900" lvl="0" indent="-342900" algn="l" rtl="0">
              <a:lnSpc>
                <a:spcPct val="100000"/>
              </a:lnSpc>
              <a:spcBef>
                <a:spcPts val="900"/>
              </a:spcBef>
              <a:spcAft>
                <a:spcPts val="0"/>
              </a:spcAft>
              <a:buSzPts val="2760"/>
              <a:buChar char="•"/>
            </a:pPr>
            <a:r>
              <a:rPr lang="en-US"/>
              <a:t>He </a:t>
            </a:r>
            <a:r>
              <a:rPr lang="en-US" i="1"/>
              <a:t>is</a:t>
            </a:r>
            <a:r>
              <a:rPr lang="en-US"/>
              <a:t> the one prophesied by Isaiah – A herald that God is coming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John the Baptist</a:t>
            </a:r>
            <a:endParaRPr/>
          </a:p>
        </p:txBody>
      </p:sp>
      <p:sp>
        <p:nvSpPr>
          <p:cNvPr id="195" name="Google Shape;195;p26"/>
          <p:cNvSpPr txBox="1">
            <a:spLocks noGrp="1"/>
          </p:cNvSpPr>
          <p:nvPr>
            <p:ph type="body" idx="1"/>
          </p:nvPr>
        </p:nvSpPr>
        <p:spPr>
          <a:xfrm>
            <a:off x="1295401" y="2546555"/>
            <a:ext cx="9601196" cy="332931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970"/>
              </a:spcBef>
              <a:spcAft>
                <a:spcPts val="0"/>
              </a:spcAft>
              <a:buSzPts val="2300"/>
              <a:buNone/>
            </a:pPr>
            <a:r>
              <a:rPr lang="en-US"/>
              <a:t>‘Why are you baptizing?’ – who gives you authority</a:t>
            </a:r>
            <a:endParaRPr/>
          </a:p>
          <a:p>
            <a:pPr marL="342900" lvl="0" indent="-342900" algn="l" rtl="0">
              <a:lnSpc>
                <a:spcPct val="100000"/>
              </a:lnSpc>
              <a:spcBef>
                <a:spcPts val="970"/>
              </a:spcBef>
              <a:spcAft>
                <a:spcPts val="0"/>
              </a:spcAft>
              <a:buSzPts val="2300"/>
              <a:buChar char="•"/>
            </a:pPr>
            <a:r>
              <a:rPr lang="en-US"/>
              <a:t>Ritual bathing</a:t>
            </a:r>
            <a:endParaRPr/>
          </a:p>
          <a:p>
            <a:pPr marL="342900" lvl="0" indent="-342900" algn="l" rtl="0">
              <a:lnSpc>
                <a:spcPct val="100000"/>
              </a:lnSpc>
              <a:spcBef>
                <a:spcPts val="970"/>
              </a:spcBef>
              <a:spcAft>
                <a:spcPts val="0"/>
              </a:spcAft>
              <a:buSzPts val="2300"/>
              <a:buChar char="•"/>
            </a:pPr>
            <a:r>
              <a:rPr lang="en-US"/>
              <a:t>‘unworthy to untie his sandals’ – this is what slave did</a:t>
            </a:r>
            <a:endParaRPr/>
          </a:p>
          <a:p>
            <a:pPr marL="0" lvl="0" indent="0" algn="l" rtl="0">
              <a:lnSpc>
                <a:spcPct val="100000"/>
              </a:lnSpc>
              <a:spcBef>
                <a:spcPts val="970"/>
              </a:spcBef>
              <a:spcAft>
                <a:spcPts val="0"/>
              </a:spcAft>
              <a:buSzPts val="2300"/>
              <a:buNone/>
            </a:pPr>
            <a:endParaRPr/>
          </a:p>
          <a:p>
            <a:pPr marL="0" lvl="0" indent="0" algn="l" rtl="0">
              <a:lnSpc>
                <a:spcPct val="100000"/>
              </a:lnSpc>
              <a:spcBef>
                <a:spcPts val="970"/>
              </a:spcBef>
              <a:spcAft>
                <a:spcPts val="0"/>
              </a:spcAft>
              <a:buSzPts val="2300"/>
              <a:buNone/>
            </a:pPr>
            <a:r>
              <a:rPr lang="en-US"/>
              <a:t>An authentic prophet does not take the place of the Lord, he fulfills his small but important role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t>John the Baptist</a:t>
            </a:r>
            <a:endParaRPr/>
          </a:p>
        </p:txBody>
      </p:sp>
      <p:sp>
        <p:nvSpPr>
          <p:cNvPr id="201" name="Google Shape;201;p27"/>
          <p:cNvSpPr txBox="1">
            <a:spLocks noGrp="1"/>
          </p:cNvSpPr>
          <p:nvPr>
            <p:ph type="body" idx="1"/>
          </p:nvPr>
        </p:nvSpPr>
        <p:spPr>
          <a:xfrm>
            <a:off x="1295400" y="2600099"/>
            <a:ext cx="9601200" cy="337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970"/>
              </a:spcBef>
              <a:spcAft>
                <a:spcPts val="0"/>
              </a:spcAft>
              <a:buSzPts val="2300"/>
              <a:buNone/>
            </a:pPr>
            <a:r>
              <a:rPr lang="en-US"/>
              <a:t>“Behold, the Lamb of God, who takes away the sins of the world”</a:t>
            </a:r>
            <a:endParaRPr/>
          </a:p>
          <a:p>
            <a:pPr marL="342900" lvl="0" indent="-342900" algn="l" rtl="0">
              <a:lnSpc>
                <a:spcPct val="100000"/>
              </a:lnSpc>
              <a:spcBef>
                <a:spcPts val="970"/>
              </a:spcBef>
              <a:spcAft>
                <a:spcPts val="0"/>
              </a:spcAft>
              <a:buSzPts val="2300"/>
              <a:buChar char="•"/>
            </a:pPr>
            <a:r>
              <a:rPr lang="en-US"/>
              <a:t>Passover Lamb</a:t>
            </a:r>
            <a:endParaRPr/>
          </a:p>
          <a:p>
            <a:pPr marL="342900" lvl="0" indent="-342900" algn="l" rtl="0">
              <a:lnSpc>
                <a:spcPct val="100000"/>
              </a:lnSpc>
              <a:spcBef>
                <a:spcPts val="970"/>
              </a:spcBef>
              <a:spcAft>
                <a:spcPts val="0"/>
              </a:spcAft>
              <a:buSzPts val="2300"/>
              <a:buChar char="•"/>
            </a:pPr>
            <a:r>
              <a:rPr lang="en-US"/>
              <a:t>Temple sacrifice</a:t>
            </a:r>
            <a:endParaRPr/>
          </a:p>
          <a:p>
            <a:pPr marL="342900" lvl="0" indent="-342900" algn="l" rtl="0">
              <a:lnSpc>
                <a:spcPct val="100000"/>
              </a:lnSpc>
              <a:spcBef>
                <a:spcPts val="970"/>
              </a:spcBef>
              <a:spcAft>
                <a:spcPts val="0"/>
              </a:spcAft>
              <a:buSzPts val="2300"/>
              <a:buChar char="•"/>
            </a:pPr>
            <a:r>
              <a:rPr lang="en-US"/>
              <a:t>Jesus is more complete</a:t>
            </a:r>
            <a:endParaRPr/>
          </a:p>
          <a:p>
            <a:pPr marL="0" lvl="0" indent="0" algn="l" rtl="0">
              <a:lnSpc>
                <a:spcPct val="100000"/>
              </a:lnSpc>
              <a:spcBef>
                <a:spcPts val="970"/>
              </a:spcBef>
              <a:spcAft>
                <a:spcPts val="0"/>
              </a:spcAft>
              <a:buSzPts val="2300"/>
              <a:buNone/>
            </a:pPr>
            <a:r>
              <a:rPr lang="en-US"/>
              <a:t>On the third day, “Behold the Lamb of God”</a:t>
            </a:r>
            <a:endParaRPr/>
          </a:p>
          <a:p>
            <a:pPr marL="342900" lvl="0" indent="-342900" algn="l" rtl="0">
              <a:lnSpc>
                <a:spcPct val="100000"/>
              </a:lnSpc>
              <a:spcBef>
                <a:spcPts val="970"/>
              </a:spcBef>
              <a:spcAft>
                <a:spcPts val="0"/>
              </a:spcAft>
              <a:buSzPts val="2300"/>
              <a:buChar char="•"/>
            </a:pPr>
            <a:r>
              <a:rPr lang="en-US"/>
              <a:t>His disciples begin to follow Jesus</a:t>
            </a:r>
            <a:endParaRPr/>
          </a:p>
          <a:p>
            <a:pPr marL="0" lvl="0" indent="0" algn="ctr" rtl="0">
              <a:lnSpc>
                <a:spcPct val="100000"/>
              </a:lnSpc>
              <a:spcBef>
                <a:spcPts val="970"/>
              </a:spcBef>
              <a:spcAft>
                <a:spcPts val="0"/>
              </a:spcAft>
              <a:buSzPts val="2300"/>
              <a:buNone/>
            </a:pPr>
            <a:r>
              <a:rPr lang="en-US"/>
              <a:t>We will see him one more time...</a:t>
            </a: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1745</Words>
  <Application>Microsoft Office PowerPoint</Application>
  <PresentationFormat>Widescreen</PresentationFormat>
  <Paragraphs>169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Noto Sans Symbols</vt:lpstr>
      <vt:lpstr>Organic</vt:lpstr>
      <vt:lpstr>Gospel of John</vt:lpstr>
      <vt:lpstr>Structure</vt:lpstr>
      <vt:lpstr>Signs</vt:lpstr>
      <vt:lpstr>The Incarnation and the Human Family</vt:lpstr>
      <vt:lpstr>This Week</vt:lpstr>
      <vt:lpstr>The stories in between</vt:lpstr>
      <vt:lpstr>John the Baptist</vt:lpstr>
      <vt:lpstr>John the Baptist</vt:lpstr>
      <vt:lpstr>John the Baptist</vt:lpstr>
      <vt:lpstr>Jesus Cleanses the Temple</vt:lpstr>
      <vt:lpstr>Jesus Cleanses the Temple</vt:lpstr>
      <vt:lpstr>Jesus Cleanses the Temple</vt:lpstr>
      <vt:lpstr>John the Baptist</vt:lpstr>
      <vt:lpstr>Small Groups</vt:lpstr>
      <vt:lpstr>The Samaritan Woman</vt:lpstr>
      <vt:lpstr>The Samaritan Woman</vt:lpstr>
      <vt:lpstr>The Samaritan Woman</vt:lpstr>
      <vt:lpstr>The Samaritan Woman</vt:lpstr>
      <vt:lpstr>The Woman caught in Adultery</vt:lpstr>
      <vt:lpstr>The Woman caught in Adultery</vt:lpstr>
      <vt:lpstr>The Woman caught in Adultery</vt:lpstr>
      <vt:lpstr>“I am the Good Shepherd…”</vt:lpstr>
      <vt:lpstr>“I am the Good Shepherd…”</vt:lpstr>
      <vt:lpstr>“I am the Good Shepherd…”</vt:lpstr>
      <vt:lpstr>Small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of John</dc:title>
  <cp:lastModifiedBy>Jennifer Sparrow</cp:lastModifiedBy>
  <cp:revision>6</cp:revision>
  <dcterms:modified xsi:type="dcterms:W3CDTF">2021-10-20T00:14:53Z</dcterms:modified>
</cp:coreProperties>
</file>