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1" r:id="rId1"/>
  </p:sldMasterIdLst>
  <p:sldIdLst>
    <p:sldId id="256" r:id="rId2"/>
    <p:sldId id="260" r:id="rId3"/>
    <p:sldId id="284" r:id="rId4"/>
    <p:sldId id="261" r:id="rId5"/>
    <p:sldId id="283" r:id="rId6"/>
    <p:sldId id="262" r:id="rId7"/>
    <p:sldId id="290" r:id="rId8"/>
    <p:sldId id="291" r:id="rId9"/>
    <p:sldId id="286" r:id="rId10"/>
    <p:sldId id="293" r:id="rId11"/>
    <p:sldId id="302" r:id="rId12"/>
    <p:sldId id="287" r:id="rId13"/>
    <p:sldId id="292" r:id="rId14"/>
    <p:sldId id="294" r:id="rId15"/>
    <p:sldId id="295" r:id="rId16"/>
    <p:sldId id="296" r:id="rId17"/>
    <p:sldId id="297" r:id="rId18"/>
    <p:sldId id="301" r:id="rId19"/>
    <p:sldId id="299" r:id="rId20"/>
    <p:sldId id="298" r:id="rId21"/>
    <p:sldId id="300" r:id="rId22"/>
    <p:sldId id="303" r:id="rId23"/>
    <p:sldId id="304" r:id="rId2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445" autoAdjust="0"/>
    <p:restoredTop sz="94660"/>
  </p:normalViewPr>
  <p:slideViewPr>
    <p:cSldViewPr snapToGrid="0">
      <p:cViewPr varScale="1">
        <p:scale>
          <a:sx n="122" d="100"/>
          <a:sy n="122" d="100"/>
        </p:scale>
        <p:origin x="114" y="12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95269" y="1122363"/>
            <a:ext cx="9001462" cy="2387600"/>
          </a:xfrm>
        </p:spPr>
        <p:txBody>
          <a:bodyPr anchor="b">
            <a:normAutofit/>
          </a:bodyPr>
          <a:lstStyle>
            <a:lvl1pPr algn="ctr">
              <a:defRPr sz="4800"/>
            </a:lvl1pPr>
          </a:lstStyle>
          <a:p>
            <a:r>
              <a:rPr lang="en-US"/>
              <a:t>Click to edit Master title style</a:t>
            </a:r>
            <a:endParaRPr lang="en-US" dirty="0"/>
          </a:p>
        </p:txBody>
      </p:sp>
      <p:sp>
        <p:nvSpPr>
          <p:cNvPr id="3" name="Subtitle 2"/>
          <p:cNvSpPr>
            <a:spLocks noGrp="1"/>
          </p:cNvSpPr>
          <p:nvPr>
            <p:ph type="subTitle" idx="1"/>
          </p:nvPr>
        </p:nvSpPr>
        <p:spPr>
          <a:xfrm>
            <a:off x="1595269" y="3602038"/>
            <a:ext cx="9001462"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1A9A061-0DC3-4741-9BE6-0333E23DFFE5}" type="datetimeFigureOut">
              <a:rPr lang="en-US" smtClean="0"/>
              <a:t>12/9/2020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6B3324-BE88-49C4-BF90-C30D7C73144D}" type="slidenum">
              <a:rPr lang="en-US" smtClean="0"/>
              <a:t>‹#›</a:t>
            </a:fld>
            <a:endParaRPr lang="en-US"/>
          </a:p>
        </p:txBody>
      </p:sp>
    </p:spTree>
    <p:extLst>
      <p:ext uri="{BB962C8B-B14F-4D97-AF65-F5344CB8AC3E}">
        <p14:creationId xmlns:p14="http://schemas.microsoft.com/office/powerpoint/2010/main" val="1243906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3806" y="4289372"/>
            <a:ext cx="10367564" cy="819355"/>
          </a:xfrm>
        </p:spPr>
        <p:txBody>
          <a:bodyPr anchor="b">
            <a:normAutofit/>
          </a:bodyPr>
          <a:lstStyle>
            <a:lvl1pPr>
              <a:defRPr sz="2800"/>
            </a:lvl1pPr>
          </a:lstStyle>
          <a:p>
            <a:r>
              <a:rPr lang="en-US"/>
              <a:t>Click to edit Master title style</a:t>
            </a:r>
            <a:endParaRPr lang="en-US" dirty="0"/>
          </a:p>
        </p:txBody>
      </p:sp>
      <p:sp>
        <p:nvSpPr>
          <p:cNvPr id="3" name="Picture Placeholder 2"/>
          <p:cNvSpPr>
            <a:spLocks noGrp="1" noChangeAspect="1"/>
          </p:cNvSpPr>
          <p:nvPr>
            <p:ph type="pic" idx="1"/>
          </p:nvPr>
        </p:nvSpPr>
        <p:spPr>
          <a:xfrm>
            <a:off x="913806" y="621321"/>
            <a:ext cx="10367564" cy="3379735"/>
          </a:xfrm>
          <a:noFill/>
          <a:ln w="1905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13795" y="5108728"/>
            <a:ext cx="10365998" cy="682472"/>
          </a:xfrm>
        </p:spPr>
        <p:txBody>
          <a:bodyPr>
            <a:normAutofit/>
          </a:bodyPr>
          <a:lstStyle>
            <a:lvl1pPr marL="0" indent="0" algn="ctr">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1A9A061-0DC3-4741-9BE6-0333E23DFFE5}" type="datetimeFigureOut">
              <a:rPr lang="en-US" smtClean="0"/>
              <a:t>12/9/2020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86B3324-BE88-49C4-BF90-C30D7C73144D}" type="slidenum">
              <a:rPr lang="en-US" smtClean="0"/>
              <a:t>‹#›</a:t>
            </a:fld>
            <a:endParaRPr lang="en-US"/>
          </a:p>
        </p:txBody>
      </p:sp>
    </p:spTree>
    <p:extLst>
      <p:ext uri="{BB962C8B-B14F-4D97-AF65-F5344CB8AC3E}">
        <p14:creationId xmlns:p14="http://schemas.microsoft.com/office/powerpoint/2010/main" val="20333780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0"/>
            <a:ext cx="10353762" cy="3424859"/>
          </a:xfrm>
        </p:spPr>
        <p:txBody>
          <a:bodyPr anchor="ctr"/>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913795" y="4204820"/>
            <a:ext cx="10353761" cy="1592186"/>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1A9A061-0DC3-4741-9BE6-0333E23DFFE5}" type="datetimeFigureOut">
              <a:rPr lang="en-US" smtClean="0"/>
              <a:t>12/9/2020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86B3324-BE88-49C4-BF90-C30D7C73144D}" type="slidenum">
              <a:rPr lang="en-US" smtClean="0"/>
              <a:t>‹#›</a:t>
            </a:fld>
            <a:endParaRPr lang="en-US"/>
          </a:p>
        </p:txBody>
      </p:sp>
    </p:spTree>
    <p:extLst>
      <p:ext uri="{BB962C8B-B14F-4D97-AF65-F5344CB8AC3E}">
        <p14:creationId xmlns:p14="http://schemas.microsoft.com/office/powerpoint/2010/main" val="140098544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600"/>
            <a:ext cx="9302752" cy="2992904"/>
          </a:xfrm>
        </p:spPr>
        <p:txBody>
          <a:bodyPr anchor="ctr"/>
          <a:lstStyle>
            <a:lvl1pPr>
              <a:defRPr sz="3200"/>
            </a:lvl1pPr>
          </a:lstStyle>
          <a:p>
            <a:r>
              <a:rPr lang="en-US"/>
              <a:t>Click to edit Master title style</a:t>
            </a:r>
            <a:endParaRPr lang="en-US" dirty="0"/>
          </a:p>
        </p:txBody>
      </p:sp>
      <p:sp>
        <p:nvSpPr>
          <p:cNvPr id="12" name="Text Placeholder 3"/>
          <p:cNvSpPr>
            <a:spLocks noGrp="1"/>
          </p:cNvSpPr>
          <p:nvPr>
            <p:ph type="body" sz="half" idx="13"/>
          </p:nvPr>
        </p:nvSpPr>
        <p:spPr>
          <a:xfrm>
            <a:off x="1720644" y="3610032"/>
            <a:ext cx="8752299" cy="426812"/>
          </a:xfrm>
        </p:spPr>
        <p:txBody>
          <a:bodyPr anchor="t">
            <a:normAutofit/>
          </a:bodyPr>
          <a:lstStyle>
            <a:lvl1pPr marL="0" indent="0" algn="r">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4" name="Text Placeholder 3"/>
          <p:cNvSpPr>
            <a:spLocks noGrp="1"/>
          </p:cNvSpPr>
          <p:nvPr>
            <p:ph type="body" sz="half" idx="2"/>
          </p:nvPr>
        </p:nvSpPr>
        <p:spPr>
          <a:xfrm>
            <a:off x="913794" y="4204821"/>
            <a:ext cx="10353762" cy="1586380"/>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1A9A061-0DC3-4741-9BE6-0333E23DFFE5}" type="datetimeFigureOut">
              <a:rPr lang="en-US" smtClean="0"/>
              <a:t>12/9/2020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86B3324-BE88-49C4-BF90-C30D7C73144D}" type="slidenum">
              <a:rPr lang="en-US" smtClean="0"/>
              <a:t>‹#›</a:t>
            </a:fld>
            <a:endParaRPr lang="en-US"/>
          </a:p>
        </p:txBody>
      </p:sp>
      <p:sp>
        <p:nvSpPr>
          <p:cNvPr id="11" name="TextBox 10"/>
          <p:cNvSpPr txBox="1"/>
          <p:nvPr/>
        </p:nvSpPr>
        <p:spPr>
          <a:xfrm>
            <a:off x="836612" y="735241"/>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3" name="TextBox 12"/>
          <p:cNvSpPr txBox="1"/>
          <p:nvPr/>
        </p:nvSpPr>
        <p:spPr>
          <a:xfrm>
            <a:off x="10657956" y="297209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85796852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913806" y="2126942"/>
            <a:ext cx="10355327" cy="2511835"/>
          </a:xfrm>
        </p:spPr>
        <p:txBody>
          <a:bodyPr anchor="b"/>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913794" y="4650556"/>
            <a:ext cx="10353763"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1A9A061-0DC3-4741-9BE6-0333E23DFFE5}" type="datetimeFigureOut">
              <a:rPr lang="en-US" smtClean="0"/>
              <a:t>12/9/2020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86B3324-BE88-49C4-BF90-C30D7C73144D}" type="slidenum">
              <a:rPr lang="en-US" smtClean="0"/>
              <a:t>‹#›</a:t>
            </a:fld>
            <a:endParaRPr lang="en-US"/>
          </a:p>
        </p:txBody>
      </p:sp>
    </p:spTree>
    <p:extLst>
      <p:ext uri="{BB962C8B-B14F-4D97-AF65-F5344CB8AC3E}">
        <p14:creationId xmlns:p14="http://schemas.microsoft.com/office/powerpoint/2010/main" val="244481284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913794" y="609600"/>
            <a:ext cx="10353762" cy="1325563"/>
          </a:xfrm>
        </p:spPr>
        <p:txBody>
          <a:bodyPr/>
          <a:lstStyle/>
          <a:p>
            <a:r>
              <a:rPr lang="en-US"/>
              <a:t>Click to edit Master title style</a:t>
            </a:r>
            <a:endParaRPr lang="en-US" dirty="0"/>
          </a:p>
        </p:txBody>
      </p:sp>
      <p:sp>
        <p:nvSpPr>
          <p:cNvPr id="7" name="Text Placeholder 2"/>
          <p:cNvSpPr>
            <a:spLocks noGrp="1"/>
          </p:cNvSpPr>
          <p:nvPr>
            <p:ph type="body" idx="1"/>
          </p:nvPr>
        </p:nvSpPr>
        <p:spPr>
          <a:xfrm>
            <a:off x="913794" y="2088319"/>
            <a:ext cx="3298956" cy="823305"/>
          </a:xfrm>
        </p:spPr>
        <p:txBody>
          <a:bodyPr anchor="b">
            <a:noAutofit/>
          </a:bodyPr>
          <a:lstStyle>
            <a:lvl1pPr marL="0" indent="0" algn="ctr">
              <a:lnSpc>
                <a:spcPct val="100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8" name="Text Placeholder 3"/>
          <p:cNvSpPr>
            <a:spLocks noGrp="1"/>
          </p:cNvSpPr>
          <p:nvPr>
            <p:ph type="body" sz="half" idx="15"/>
          </p:nvPr>
        </p:nvSpPr>
        <p:spPr>
          <a:xfrm>
            <a:off x="913794" y="2911624"/>
            <a:ext cx="3298956" cy="2879576"/>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9" name="Text Placeholder 4"/>
          <p:cNvSpPr>
            <a:spLocks noGrp="1"/>
          </p:cNvSpPr>
          <p:nvPr>
            <p:ph type="body" sz="quarter" idx="3"/>
          </p:nvPr>
        </p:nvSpPr>
        <p:spPr>
          <a:xfrm>
            <a:off x="4444878" y="2088320"/>
            <a:ext cx="3298558" cy="823304"/>
          </a:xfrm>
        </p:spPr>
        <p:txBody>
          <a:bodyPr anchor="b">
            <a:noAutofit/>
          </a:bodyPr>
          <a:lstStyle>
            <a:lvl1pPr marL="0" indent="0" algn="ctr">
              <a:lnSpc>
                <a:spcPct val="100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0" name="Text Placeholder 3"/>
          <p:cNvSpPr>
            <a:spLocks noGrp="1"/>
          </p:cNvSpPr>
          <p:nvPr>
            <p:ph type="body" sz="half" idx="16"/>
          </p:nvPr>
        </p:nvSpPr>
        <p:spPr>
          <a:xfrm>
            <a:off x="4444878" y="2911624"/>
            <a:ext cx="3299821" cy="2879576"/>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1" name="Text Placeholder 4"/>
          <p:cNvSpPr>
            <a:spLocks noGrp="1"/>
          </p:cNvSpPr>
          <p:nvPr>
            <p:ph type="body" sz="quarter" idx="13"/>
          </p:nvPr>
        </p:nvSpPr>
        <p:spPr>
          <a:xfrm>
            <a:off x="7973298" y="2088320"/>
            <a:ext cx="3291211" cy="823304"/>
          </a:xfrm>
        </p:spPr>
        <p:txBody>
          <a:bodyPr anchor="b">
            <a:noAutofit/>
          </a:bodyPr>
          <a:lstStyle>
            <a:lvl1pPr marL="0" indent="0" algn="ctr">
              <a:lnSpc>
                <a:spcPct val="100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2" name="Text Placeholder 3"/>
          <p:cNvSpPr>
            <a:spLocks noGrp="1"/>
          </p:cNvSpPr>
          <p:nvPr>
            <p:ph type="body" sz="half" idx="17"/>
          </p:nvPr>
        </p:nvSpPr>
        <p:spPr>
          <a:xfrm>
            <a:off x="7976346" y="2911624"/>
            <a:ext cx="3291211" cy="2879576"/>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3" name="Date Placeholder 2"/>
          <p:cNvSpPr>
            <a:spLocks noGrp="1"/>
          </p:cNvSpPr>
          <p:nvPr>
            <p:ph type="dt" sz="half" idx="10"/>
          </p:nvPr>
        </p:nvSpPr>
        <p:spPr/>
        <p:txBody>
          <a:bodyPr/>
          <a:lstStyle/>
          <a:p>
            <a:fld id="{C1A9A061-0DC3-4741-9BE6-0333E23DFFE5}" type="datetimeFigureOut">
              <a:rPr lang="en-US" smtClean="0"/>
              <a:t>12/9/2020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86B3324-BE88-49C4-BF90-C30D7C73144D}" type="slidenum">
              <a:rPr lang="en-US" smtClean="0"/>
              <a:t>‹#›</a:t>
            </a:fld>
            <a:endParaRPr lang="en-US"/>
          </a:p>
        </p:txBody>
      </p:sp>
    </p:spTree>
    <p:extLst>
      <p:ext uri="{BB962C8B-B14F-4D97-AF65-F5344CB8AC3E}">
        <p14:creationId xmlns:p14="http://schemas.microsoft.com/office/powerpoint/2010/main" val="157892887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913795" y="609600"/>
            <a:ext cx="10353762" cy="1325563"/>
          </a:xfrm>
        </p:spPr>
        <p:txBody>
          <a:bodyPr/>
          <a:lstStyle/>
          <a:p>
            <a:r>
              <a:rPr lang="en-US"/>
              <a:t>Click to edit Master title style</a:t>
            </a:r>
            <a:endParaRPr lang="en-US" dirty="0"/>
          </a:p>
        </p:txBody>
      </p:sp>
      <p:sp>
        <p:nvSpPr>
          <p:cNvPr id="19" name="Text Placeholder 2"/>
          <p:cNvSpPr>
            <a:spLocks noGrp="1"/>
          </p:cNvSpPr>
          <p:nvPr>
            <p:ph type="body" idx="1"/>
          </p:nvPr>
        </p:nvSpPr>
        <p:spPr>
          <a:xfrm>
            <a:off x="913795" y="4195899"/>
            <a:ext cx="3298955" cy="576262"/>
          </a:xfrm>
        </p:spPr>
        <p:txBody>
          <a:bodyPr anchor="b">
            <a:noAutofit/>
          </a:bodyPr>
          <a:lstStyle>
            <a:lvl1pPr marL="0" indent="0" algn="ctr">
              <a:lnSpc>
                <a:spcPct val="100000"/>
              </a:lnSpc>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0" name="Picture Placeholder 2"/>
          <p:cNvSpPr>
            <a:spLocks noGrp="1" noChangeAspect="1"/>
          </p:cNvSpPr>
          <p:nvPr>
            <p:ph type="pic" idx="15"/>
          </p:nvPr>
        </p:nvSpPr>
        <p:spPr>
          <a:xfrm>
            <a:off x="1092020" y="2298987"/>
            <a:ext cx="2940050" cy="1524000"/>
          </a:xfrm>
          <a:prstGeom prst="roundRect">
            <a:avLst>
              <a:gd name="adj" fmla="val 0"/>
            </a:avLst>
          </a:prstGeom>
          <a:noFill/>
          <a:ln w="14605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1" name="Text Placeholder 3"/>
          <p:cNvSpPr>
            <a:spLocks noGrp="1"/>
          </p:cNvSpPr>
          <p:nvPr>
            <p:ph type="body" sz="half" idx="18"/>
          </p:nvPr>
        </p:nvSpPr>
        <p:spPr>
          <a:xfrm>
            <a:off x="913795" y="4772161"/>
            <a:ext cx="3298955" cy="101903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22" name="Text Placeholder 4"/>
          <p:cNvSpPr>
            <a:spLocks noGrp="1"/>
          </p:cNvSpPr>
          <p:nvPr>
            <p:ph type="body" sz="quarter" idx="3"/>
          </p:nvPr>
        </p:nvSpPr>
        <p:spPr>
          <a:xfrm>
            <a:off x="4442701" y="4195899"/>
            <a:ext cx="3298983" cy="576262"/>
          </a:xfrm>
        </p:spPr>
        <p:txBody>
          <a:bodyPr anchor="b">
            <a:noAutofit/>
          </a:bodyPr>
          <a:lstStyle>
            <a:lvl1pPr marL="0" indent="0" algn="ctr">
              <a:lnSpc>
                <a:spcPct val="100000"/>
              </a:lnSpc>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3" name="Picture Placeholder 2"/>
          <p:cNvSpPr>
            <a:spLocks noGrp="1" noChangeAspect="1"/>
          </p:cNvSpPr>
          <p:nvPr>
            <p:ph type="pic" idx="21"/>
          </p:nvPr>
        </p:nvSpPr>
        <p:spPr>
          <a:xfrm>
            <a:off x="4568996" y="2298987"/>
            <a:ext cx="2930525" cy="1524000"/>
          </a:xfrm>
          <a:prstGeom prst="roundRect">
            <a:avLst>
              <a:gd name="adj" fmla="val 0"/>
            </a:avLst>
          </a:prstGeom>
          <a:noFill/>
          <a:ln w="14605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4441348" y="4772160"/>
            <a:ext cx="3300336" cy="101903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25" name="Text Placeholder 4"/>
          <p:cNvSpPr>
            <a:spLocks noGrp="1"/>
          </p:cNvSpPr>
          <p:nvPr>
            <p:ph type="body" sz="quarter" idx="13"/>
          </p:nvPr>
        </p:nvSpPr>
        <p:spPr>
          <a:xfrm>
            <a:off x="7973423" y="4195899"/>
            <a:ext cx="3289900" cy="576262"/>
          </a:xfrm>
        </p:spPr>
        <p:txBody>
          <a:bodyPr anchor="b">
            <a:noAutofit/>
          </a:bodyPr>
          <a:lstStyle>
            <a:lvl1pPr marL="0" indent="0" algn="ctr">
              <a:lnSpc>
                <a:spcPct val="100000"/>
              </a:lnSpc>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6" name="Picture Placeholder 2"/>
          <p:cNvSpPr>
            <a:spLocks noGrp="1" noChangeAspect="1"/>
          </p:cNvSpPr>
          <p:nvPr>
            <p:ph type="pic" idx="22"/>
          </p:nvPr>
        </p:nvSpPr>
        <p:spPr>
          <a:xfrm>
            <a:off x="8152803" y="2298987"/>
            <a:ext cx="2932113" cy="1524000"/>
          </a:xfrm>
          <a:prstGeom prst="roundRect">
            <a:avLst>
              <a:gd name="adj" fmla="val 0"/>
            </a:avLst>
          </a:prstGeom>
          <a:noFill/>
          <a:ln w="14605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7973298" y="4772161"/>
            <a:ext cx="3294258" cy="1019037"/>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3" name="Date Placeholder 2"/>
          <p:cNvSpPr>
            <a:spLocks noGrp="1"/>
          </p:cNvSpPr>
          <p:nvPr>
            <p:ph type="dt" sz="half" idx="10"/>
          </p:nvPr>
        </p:nvSpPr>
        <p:spPr/>
        <p:txBody>
          <a:bodyPr/>
          <a:lstStyle/>
          <a:p>
            <a:fld id="{C1A9A061-0DC3-4741-9BE6-0333E23DFFE5}" type="datetimeFigureOut">
              <a:rPr lang="en-US" smtClean="0"/>
              <a:t>12/9/2020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86B3324-BE88-49C4-BF90-C30D7C73144D}" type="slidenum">
              <a:rPr lang="en-US" smtClean="0"/>
              <a:t>‹#›</a:t>
            </a:fld>
            <a:endParaRPr lang="en-US"/>
          </a:p>
        </p:txBody>
      </p:sp>
    </p:spTree>
    <p:extLst>
      <p:ext uri="{BB962C8B-B14F-4D97-AF65-F5344CB8AC3E}">
        <p14:creationId xmlns:p14="http://schemas.microsoft.com/office/powerpoint/2010/main" val="139869920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1A9A061-0DC3-4741-9BE6-0333E23DFFE5}" type="datetimeFigureOut">
              <a:rPr lang="en-US" smtClean="0"/>
              <a:t>12/9/2020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6B3324-BE88-49C4-BF90-C30D7C73144D}" type="slidenum">
              <a:rPr lang="en-US" smtClean="0"/>
              <a:t>‹#›</a:t>
            </a:fld>
            <a:endParaRPr lang="en-US"/>
          </a:p>
        </p:txBody>
      </p:sp>
    </p:spTree>
    <p:extLst>
      <p:ext uri="{BB962C8B-B14F-4D97-AF65-F5344CB8AC3E}">
        <p14:creationId xmlns:p14="http://schemas.microsoft.com/office/powerpoint/2010/main" val="17921459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609599"/>
            <a:ext cx="2542657" cy="5181601"/>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913794" y="609599"/>
            <a:ext cx="7658705" cy="5181601"/>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1A9A061-0DC3-4741-9BE6-0333E23DFFE5}" type="datetimeFigureOut">
              <a:rPr lang="en-US" smtClean="0"/>
              <a:t>12/9/2020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6B3324-BE88-49C4-BF90-C30D7C73144D}" type="slidenum">
              <a:rPr lang="en-US" smtClean="0"/>
              <a:t>‹#›</a:t>
            </a:fld>
            <a:endParaRPr lang="en-US"/>
          </a:p>
        </p:txBody>
      </p:sp>
    </p:spTree>
    <p:extLst>
      <p:ext uri="{BB962C8B-B14F-4D97-AF65-F5344CB8AC3E}">
        <p14:creationId xmlns:p14="http://schemas.microsoft.com/office/powerpoint/2010/main" val="17696376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1A9A061-0DC3-4741-9BE6-0333E23DFFE5}" type="datetimeFigureOut">
              <a:rPr lang="en-US" smtClean="0"/>
              <a:t>12/9/2020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6B3324-BE88-49C4-BF90-C30D7C73144D}" type="slidenum">
              <a:rPr lang="en-US" smtClean="0"/>
              <a:t>‹#›</a:t>
            </a:fld>
            <a:endParaRPr lang="en-US"/>
          </a:p>
        </p:txBody>
      </p:sp>
    </p:spTree>
    <p:extLst>
      <p:ext uri="{BB962C8B-B14F-4D97-AF65-F5344CB8AC3E}">
        <p14:creationId xmlns:p14="http://schemas.microsoft.com/office/powerpoint/2010/main" val="22605398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29244" y="657226"/>
            <a:ext cx="9733512" cy="2852737"/>
          </a:xfrm>
        </p:spPr>
        <p:txBody>
          <a:bodyPr anchor="b">
            <a:normAutofit/>
          </a:bodyPr>
          <a:lstStyle>
            <a:lvl1pPr>
              <a:defRPr sz="3400"/>
            </a:lvl1pPr>
          </a:lstStyle>
          <a:p>
            <a:r>
              <a:rPr lang="en-US"/>
              <a:t>Click to edit Master title style</a:t>
            </a:r>
            <a:endParaRPr lang="en-US" dirty="0"/>
          </a:p>
        </p:txBody>
      </p:sp>
      <p:sp>
        <p:nvSpPr>
          <p:cNvPr id="3" name="Text Placeholder 2"/>
          <p:cNvSpPr>
            <a:spLocks noGrp="1"/>
          </p:cNvSpPr>
          <p:nvPr>
            <p:ph type="body" idx="1"/>
          </p:nvPr>
        </p:nvSpPr>
        <p:spPr>
          <a:xfrm>
            <a:off x="1229244" y="3602038"/>
            <a:ext cx="9733512" cy="1500187"/>
          </a:xfrm>
        </p:spPr>
        <p:txBody>
          <a:bodyPr/>
          <a:lstStyle>
            <a:lvl1pPr marL="0" indent="0" algn="ctr">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C1A9A061-0DC3-4741-9BE6-0333E23DFFE5}" type="datetimeFigureOut">
              <a:rPr lang="en-US" smtClean="0"/>
              <a:t>12/9/2020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6B3324-BE88-49C4-BF90-C30D7C73144D}" type="slidenum">
              <a:rPr lang="en-US" smtClean="0"/>
              <a:t>‹#›</a:t>
            </a:fld>
            <a:endParaRPr lang="en-US"/>
          </a:p>
        </p:txBody>
      </p:sp>
    </p:spTree>
    <p:extLst>
      <p:ext uri="{BB962C8B-B14F-4D97-AF65-F5344CB8AC3E}">
        <p14:creationId xmlns:p14="http://schemas.microsoft.com/office/powerpoint/2010/main" val="32349931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0"/>
            <a:ext cx="10353761" cy="1326321"/>
          </a:xfrm>
        </p:spPr>
        <p:txBody>
          <a:bodyPr/>
          <a:lstStyle/>
          <a:p>
            <a:r>
              <a:rPr lang="en-US"/>
              <a:t>Click to edit Master title style</a:t>
            </a:r>
            <a:endParaRPr lang="en-US" dirty="0"/>
          </a:p>
        </p:txBody>
      </p:sp>
      <p:sp>
        <p:nvSpPr>
          <p:cNvPr id="3" name="Content Placeholder 2"/>
          <p:cNvSpPr>
            <a:spLocks noGrp="1"/>
          </p:cNvSpPr>
          <p:nvPr>
            <p:ph sz="half" idx="1"/>
          </p:nvPr>
        </p:nvSpPr>
        <p:spPr>
          <a:xfrm>
            <a:off x="913795" y="2088319"/>
            <a:ext cx="5106004" cy="370288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3403" y="2088319"/>
            <a:ext cx="5094154" cy="370288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1A9A061-0DC3-4741-9BE6-0333E23DFFE5}" type="datetimeFigureOut">
              <a:rPr lang="en-US" smtClean="0"/>
              <a:t>12/9/2020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86B3324-BE88-49C4-BF90-C30D7C73144D}" type="slidenum">
              <a:rPr lang="en-US" smtClean="0"/>
              <a:t>‹#›</a:t>
            </a:fld>
            <a:endParaRPr lang="en-US"/>
          </a:p>
        </p:txBody>
      </p:sp>
    </p:spTree>
    <p:extLst>
      <p:ext uri="{BB962C8B-B14F-4D97-AF65-F5344CB8AC3E}">
        <p14:creationId xmlns:p14="http://schemas.microsoft.com/office/powerpoint/2010/main" val="38287110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0"/>
            <a:ext cx="10353761"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1141804" y="2088320"/>
            <a:ext cx="4879199" cy="823912"/>
          </a:xfrm>
        </p:spPr>
        <p:txBody>
          <a:bodyPr anchor="b"/>
          <a:lstStyle>
            <a:lvl1pPr marL="0" indent="0">
              <a:lnSpc>
                <a:spcPct val="100000"/>
              </a:lnSpc>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913795" y="2912232"/>
            <a:ext cx="5107208" cy="287896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02003" y="2088320"/>
            <a:ext cx="4865554" cy="823912"/>
          </a:xfrm>
        </p:spPr>
        <p:txBody>
          <a:bodyPr anchor="b"/>
          <a:lstStyle>
            <a:lvl1pPr marL="0" indent="0">
              <a:lnSpc>
                <a:spcPct val="100000"/>
              </a:lnSpc>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912232"/>
            <a:ext cx="5095357" cy="287896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1A9A061-0DC3-4741-9BE6-0333E23DFFE5}" type="datetimeFigureOut">
              <a:rPr lang="en-US" smtClean="0"/>
              <a:t>12/9/2020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86B3324-BE88-49C4-BF90-C30D7C73144D}" type="slidenum">
              <a:rPr lang="en-US" smtClean="0"/>
              <a:t>‹#›</a:t>
            </a:fld>
            <a:endParaRPr lang="en-US"/>
          </a:p>
        </p:txBody>
      </p:sp>
    </p:spTree>
    <p:extLst>
      <p:ext uri="{BB962C8B-B14F-4D97-AF65-F5344CB8AC3E}">
        <p14:creationId xmlns:p14="http://schemas.microsoft.com/office/powerpoint/2010/main" val="28679347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1A9A061-0DC3-4741-9BE6-0333E23DFFE5}" type="datetimeFigureOut">
              <a:rPr lang="en-US" smtClean="0"/>
              <a:t>12/9/2020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86B3324-BE88-49C4-BF90-C30D7C73144D}" type="slidenum">
              <a:rPr lang="en-US" smtClean="0"/>
              <a:t>‹#›</a:t>
            </a:fld>
            <a:endParaRPr lang="en-US"/>
          </a:p>
        </p:txBody>
      </p:sp>
    </p:spTree>
    <p:extLst>
      <p:ext uri="{BB962C8B-B14F-4D97-AF65-F5344CB8AC3E}">
        <p14:creationId xmlns:p14="http://schemas.microsoft.com/office/powerpoint/2010/main" val="30458165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1A9A061-0DC3-4741-9BE6-0333E23DFFE5}" type="datetimeFigureOut">
              <a:rPr lang="en-US" smtClean="0"/>
              <a:t>12/9/2020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86B3324-BE88-49C4-BF90-C30D7C73144D}" type="slidenum">
              <a:rPr lang="en-US" smtClean="0"/>
              <a:t>‹#›</a:t>
            </a:fld>
            <a:endParaRPr lang="en-US"/>
          </a:p>
        </p:txBody>
      </p:sp>
    </p:spTree>
    <p:extLst>
      <p:ext uri="{BB962C8B-B14F-4D97-AF65-F5344CB8AC3E}">
        <p14:creationId xmlns:p14="http://schemas.microsoft.com/office/powerpoint/2010/main" val="39043132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7228" y="609600"/>
            <a:ext cx="3932237" cy="2362200"/>
          </a:xfrm>
        </p:spPr>
        <p:txBody>
          <a:bodyPr anchor="b">
            <a:normAutofit/>
          </a:bodyPr>
          <a:lstStyle>
            <a:lvl1pPr>
              <a:defRPr sz="2800"/>
            </a:lvl1pPr>
          </a:lstStyle>
          <a:p>
            <a:r>
              <a:rPr lang="en-US"/>
              <a:t>Click to edit Master title style</a:t>
            </a:r>
            <a:endParaRPr lang="en-US" dirty="0"/>
          </a:p>
        </p:txBody>
      </p:sp>
      <p:sp>
        <p:nvSpPr>
          <p:cNvPr id="3" name="Content Placeholder 2"/>
          <p:cNvSpPr>
            <a:spLocks noGrp="1"/>
          </p:cNvSpPr>
          <p:nvPr>
            <p:ph idx="1"/>
          </p:nvPr>
        </p:nvSpPr>
        <p:spPr>
          <a:xfrm>
            <a:off x="5078064" y="609600"/>
            <a:ext cx="6189492" cy="5181600"/>
          </a:xfrm>
        </p:spPr>
        <p:txBody>
          <a:bodyPr anchor="ct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17228" y="2971800"/>
            <a:ext cx="3932237" cy="2819399"/>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1A9A061-0DC3-4741-9BE6-0333E23DFFE5}" type="datetimeFigureOut">
              <a:rPr lang="en-US" smtClean="0"/>
              <a:t>12/9/2020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86B3324-BE88-49C4-BF90-C30D7C73144D}" type="slidenum">
              <a:rPr lang="en-US" smtClean="0"/>
              <a:t>‹#›</a:t>
            </a:fld>
            <a:endParaRPr lang="en-US"/>
          </a:p>
        </p:txBody>
      </p:sp>
    </p:spTree>
    <p:extLst>
      <p:ext uri="{BB962C8B-B14F-4D97-AF65-F5344CB8AC3E}">
        <p14:creationId xmlns:p14="http://schemas.microsoft.com/office/powerpoint/2010/main" val="33282701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7227" y="609600"/>
            <a:ext cx="5929773" cy="2362200"/>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7424804" y="758881"/>
            <a:ext cx="3255356" cy="4883038"/>
          </a:xfrm>
          <a:noFill/>
          <a:ln w="1905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13794" y="2971800"/>
            <a:ext cx="5934950" cy="2819400"/>
          </a:xfrm>
        </p:spPr>
        <p:txBody>
          <a:bodyPr>
            <a:normAutofit/>
          </a:bodyPr>
          <a:lstStyle>
            <a:lvl1pPr marL="0" indent="0" algn="ctr">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1A9A061-0DC3-4741-9BE6-0333E23DFFE5}" type="datetimeFigureOut">
              <a:rPr lang="en-US" smtClean="0"/>
              <a:t>12/9/2020</a:t>
            </a:fld>
            <a:endParaRPr lang="en-US"/>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86B3324-BE88-49C4-BF90-C30D7C73144D}" type="slidenum">
              <a:rPr lang="en-US" smtClean="0"/>
              <a:t>‹#›</a:t>
            </a:fld>
            <a:endParaRPr lang="en-US"/>
          </a:p>
        </p:txBody>
      </p:sp>
    </p:spTree>
    <p:extLst>
      <p:ext uri="{BB962C8B-B14F-4D97-AF65-F5344CB8AC3E}">
        <p14:creationId xmlns:p14="http://schemas.microsoft.com/office/powerpoint/2010/main" val="39137754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13795" y="609600"/>
            <a:ext cx="10353761" cy="1326321"/>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913795" y="2096064"/>
            <a:ext cx="10353762" cy="3695136"/>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678736" y="5883275"/>
            <a:ext cx="2743200" cy="365125"/>
          </a:xfrm>
          <a:prstGeom prst="rect">
            <a:avLst/>
          </a:prstGeom>
        </p:spPr>
        <p:txBody>
          <a:bodyPr vert="horz" lIns="91440" tIns="45720" rIns="91440" bIns="45720" rtlCol="0" anchor="ctr"/>
          <a:lstStyle>
            <a:lvl1pPr algn="r">
              <a:defRPr sz="1000">
                <a:solidFill>
                  <a:schemeClr val="tx1">
                    <a:tint val="75000"/>
                  </a:schemeClr>
                </a:solidFill>
              </a:defRPr>
            </a:lvl1pPr>
          </a:lstStyle>
          <a:p>
            <a:fld id="{C1A9A061-0DC3-4741-9BE6-0333E23DFFE5}" type="datetimeFigureOut">
              <a:rPr lang="en-US" smtClean="0"/>
              <a:t>12/9/2020</a:t>
            </a:fld>
            <a:endParaRPr lang="en-US"/>
          </a:p>
        </p:txBody>
      </p:sp>
      <p:sp>
        <p:nvSpPr>
          <p:cNvPr id="5" name="Footer Placeholder 4"/>
          <p:cNvSpPr>
            <a:spLocks noGrp="1"/>
          </p:cNvSpPr>
          <p:nvPr>
            <p:ph type="ftr" sz="quarter" idx="3"/>
          </p:nvPr>
        </p:nvSpPr>
        <p:spPr>
          <a:xfrm>
            <a:off x="913794" y="5883275"/>
            <a:ext cx="6672865" cy="365125"/>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10514011" y="5883275"/>
            <a:ext cx="753545" cy="365125"/>
          </a:xfrm>
          <a:prstGeom prst="rect">
            <a:avLst/>
          </a:prstGeom>
        </p:spPr>
        <p:txBody>
          <a:bodyPr vert="horz" lIns="91440" tIns="45720" rIns="91440" bIns="45720" rtlCol="0" anchor="ctr"/>
          <a:lstStyle>
            <a:lvl1pPr algn="r">
              <a:defRPr sz="1000">
                <a:solidFill>
                  <a:schemeClr val="tx1">
                    <a:tint val="75000"/>
                  </a:schemeClr>
                </a:solidFill>
              </a:defRPr>
            </a:lvl1pPr>
          </a:lstStyle>
          <a:p>
            <a:fld id="{786B3324-BE88-49C4-BF90-C30D7C73144D}" type="slidenum">
              <a:rPr lang="en-US" smtClean="0"/>
              <a:t>‹#›</a:t>
            </a:fld>
            <a:endParaRPr lang="en-US"/>
          </a:p>
        </p:txBody>
      </p:sp>
    </p:spTree>
    <p:extLst>
      <p:ext uri="{BB962C8B-B14F-4D97-AF65-F5344CB8AC3E}">
        <p14:creationId xmlns:p14="http://schemas.microsoft.com/office/powerpoint/2010/main" val="3276254283"/>
      </p:ext>
    </p:extLst>
  </p:cSld>
  <p:clrMap bg1="dk1" tx1="lt1" bg2="dk2" tx2="lt2" accent1="accent1" accent2="accent2" accent3="accent3" accent4="accent4" accent5="accent5" accent6="accent6" hlink="hlink" folHlink="folHlink"/>
  <p:sldLayoutIdLst>
    <p:sldLayoutId id="2147483762" r:id="rId1"/>
    <p:sldLayoutId id="2147483763" r:id="rId2"/>
    <p:sldLayoutId id="2147483764" r:id="rId3"/>
    <p:sldLayoutId id="2147483765" r:id="rId4"/>
    <p:sldLayoutId id="2147483766" r:id="rId5"/>
    <p:sldLayoutId id="2147483767" r:id="rId6"/>
    <p:sldLayoutId id="2147483768" r:id="rId7"/>
    <p:sldLayoutId id="2147483769" r:id="rId8"/>
    <p:sldLayoutId id="2147483770" r:id="rId9"/>
    <p:sldLayoutId id="2147483771" r:id="rId10"/>
    <p:sldLayoutId id="2147483772" r:id="rId11"/>
    <p:sldLayoutId id="2147483773" r:id="rId12"/>
    <p:sldLayoutId id="2147483774" r:id="rId13"/>
    <p:sldLayoutId id="2147483775" r:id="rId14"/>
    <p:sldLayoutId id="2147483776" r:id="rId15"/>
    <p:sldLayoutId id="2147483777" r:id="rId16"/>
    <p:sldLayoutId id="2147483778" r:id="rId17"/>
  </p:sldLayoutIdLst>
  <p:txStyles>
    <p:titleStyle>
      <a:lvl1pPr algn="ctr" defTabSz="914400" rtl="0" eaLnBrk="1" latinLnBrk="0" hangingPunct="1">
        <a:lnSpc>
          <a:spcPct val="90000"/>
        </a:lnSpc>
        <a:spcBef>
          <a:spcPct val="0"/>
        </a:spcBef>
        <a:buNone/>
        <a:defRPr sz="3400" b="1" i="0" kern="1200" cap="all">
          <a:solidFill>
            <a:schemeClr val="tx1"/>
          </a:solidFill>
          <a:effectLst>
            <a:outerShdw blurRad="50800" dist="63500" dir="2700000" algn="tl" rotWithShape="0">
              <a:srgbClr val="000000">
                <a:alpha val="48000"/>
              </a:srgbClr>
            </a:outerShdw>
          </a:effectLst>
          <a:latin typeface="+mj-lt"/>
          <a:ea typeface="+mj-ea"/>
          <a:cs typeface="+mj-cs"/>
        </a:defRPr>
      </a:lvl1pPr>
    </p:titleStyle>
    <p:bodyStyle>
      <a:lvl1pPr marL="228600" indent="-228600" algn="l" defTabSz="914400" rtl="0" eaLnBrk="1" latinLnBrk="0" hangingPunct="1">
        <a:lnSpc>
          <a:spcPct val="120000"/>
        </a:lnSpc>
        <a:spcBef>
          <a:spcPts val="1000"/>
        </a:spcBef>
        <a:buFont typeface="Arial" panose="020B0604020202020204" pitchFamily="34" charset="0"/>
        <a:buChar char="•"/>
        <a:defRPr sz="2000" kern="1200">
          <a:solidFill>
            <a:schemeClr val="tx1"/>
          </a:solidFill>
          <a:effectLst>
            <a:outerShdw blurRad="50800" dist="38100" dir="2700000" algn="tl" rotWithShape="0">
              <a:srgbClr val="000000">
                <a:alpha val="48000"/>
              </a:srgbClr>
            </a:outerShdw>
          </a:effectLst>
          <a:latin typeface="+mn-lt"/>
          <a:ea typeface="+mn-ea"/>
          <a:cs typeface="+mn-cs"/>
        </a:defRPr>
      </a:lvl1pPr>
      <a:lvl2pPr marL="6858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effectLst>
            <a:outerShdw blurRad="50800" dist="38100" dir="2700000" algn="tl" rotWithShape="0">
              <a:srgbClr val="000000">
                <a:alpha val="48000"/>
              </a:srgbClr>
            </a:outerShdw>
          </a:effectLst>
          <a:latin typeface="+mn-lt"/>
          <a:ea typeface="+mn-ea"/>
          <a:cs typeface="+mn-cs"/>
        </a:defRPr>
      </a:lvl2pPr>
      <a:lvl3pPr marL="114300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effectLst>
            <a:outerShdw blurRad="50800" dist="38100" dir="2700000" algn="tl" rotWithShape="0">
              <a:srgbClr val="000000">
                <a:alpha val="48000"/>
              </a:srgbClr>
            </a:outerShdw>
          </a:effectLst>
          <a:latin typeface="+mn-lt"/>
          <a:ea typeface="+mn-ea"/>
          <a:cs typeface="+mn-cs"/>
        </a:defRPr>
      </a:lvl3pPr>
      <a:lvl4pPr marL="160020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effectLst>
            <a:outerShdw blurRad="50800" dist="38100" dir="2700000" algn="tl" rotWithShape="0">
              <a:srgbClr val="000000">
                <a:alpha val="48000"/>
              </a:srgbClr>
            </a:outerShdw>
          </a:effectLst>
          <a:latin typeface="+mn-lt"/>
          <a:ea typeface="+mn-ea"/>
          <a:cs typeface="+mn-cs"/>
        </a:defRPr>
      </a:lvl4pPr>
      <a:lvl5pPr marL="20574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5pPr>
      <a:lvl6pPr marL="25146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6pPr>
      <a:lvl7pPr marL="29718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7pPr>
      <a:lvl8pPr marL="34290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8pPr>
      <a:lvl9pPr marL="38862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AC8B2E-104D-4FB0-B9F9-318547F70106}"/>
              </a:ext>
            </a:extLst>
          </p:cNvPr>
          <p:cNvSpPr>
            <a:spLocks noGrp="1"/>
          </p:cNvSpPr>
          <p:nvPr>
            <p:ph type="ctrTitle"/>
          </p:nvPr>
        </p:nvSpPr>
        <p:spPr/>
        <p:txBody>
          <a:bodyPr/>
          <a:lstStyle/>
          <a:p>
            <a:r>
              <a:rPr lang="en-US" dirty="0"/>
              <a:t>The Apostles’ and Nicene Creeds</a:t>
            </a:r>
          </a:p>
        </p:txBody>
      </p:sp>
    </p:spTree>
    <p:extLst>
      <p:ext uri="{BB962C8B-B14F-4D97-AF65-F5344CB8AC3E}">
        <p14:creationId xmlns:p14="http://schemas.microsoft.com/office/powerpoint/2010/main" val="297760849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1158B6-6AFF-4113-A95F-4329ACB89EE9}"/>
              </a:ext>
            </a:extLst>
          </p:cNvPr>
          <p:cNvSpPr>
            <a:spLocks noGrp="1"/>
          </p:cNvSpPr>
          <p:nvPr>
            <p:ph type="title"/>
          </p:nvPr>
        </p:nvSpPr>
        <p:spPr/>
        <p:txBody>
          <a:bodyPr/>
          <a:lstStyle/>
          <a:p>
            <a:r>
              <a:rPr lang="en-US" dirty="0"/>
              <a:t>Apostles’ creed</a:t>
            </a:r>
          </a:p>
        </p:txBody>
      </p:sp>
      <p:sp>
        <p:nvSpPr>
          <p:cNvPr id="3" name="Content Placeholder 2">
            <a:extLst>
              <a:ext uri="{FF2B5EF4-FFF2-40B4-BE49-F238E27FC236}">
                <a16:creationId xmlns:a16="http://schemas.microsoft.com/office/drawing/2014/main" id="{41628880-54C2-4BA2-9D46-887FB957751E}"/>
              </a:ext>
            </a:extLst>
          </p:cNvPr>
          <p:cNvSpPr>
            <a:spLocks noGrp="1"/>
          </p:cNvSpPr>
          <p:nvPr>
            <p:ph idx="1"/>
          </p:nvPr>
        </p:nvSpPr>
        <p:spPr/>
        <p:txBody>
          <a:bodyPr>
            <a:normAutofit fontScale="92500" lnSpcReduction="20000"/>
          </a:bodyPr>
          <a:lstStyle/>
          <a:p>
            <a:pPr marL="0" indent="0">
              <a:buNone/>
            </a:pPr>
            <a:r>
              <a:rPr lang="en-US" dirty="0"/>
              <a:t>Developed in the last half of the 2</a:t>
            </a:r>
            <a:r>
              <a:rPr lang="en-US" baseline="30000" dirty="0"/>
              <a:t>nd</a:t>
            </a:r>
            <a:r>
              <a:rPr lang="en-US" dirty="0"/>
              <a:t> century, one of the earliest summaries of the faith</a:t>
            </a:r>
          </a:p>
          <a:p>
            <a:pPr marL="0" indent="0">
              <a:buNone/>
            </a:pPr>
            <a:r>
              <a:rPr lang="en-US" dirty="0">
                <a:effectLst/>
              </a:rPr>
              <a:t>Considered to be a faithful summary of the apostles' faith. </a:t>
            </a:r>
          </a:p>
          <a:p>
            <a:pPr marL="0" indent="0">
              <a:buNone/>
            </a:pPr>
            <a:r>
              <a:rPr lang="en-US" dirty="0">
                <a:effectLst/>
              </a:rPr>
              <a:t>It is the ancient baptismal symbol of the Church of Rome - "the oldest Roman catechism“ (CCC 196)</a:t>
            </a:r>
            <a:endParaRPr lang="en-US" dirty="0"/>
          </a:p>
          <a:p>
            <a:pPr marL="0" indent="0">
              <a:buNone/>
            </a:pPr>
            <a:r>
              <a:rPr lang="en-US" dirty="0"/>
              <a:t>Answers the questions:</a:t>
            </a:r>
          </a:p>
          <a:p>
            <a:pPr lvl="1"/>
            <a:r>
              <a:rPr lang="en-US" dirty="0"/>
              <a:t>Who is God?</a:t>
            </a:r>
          </a:p>
          <a:p>
            <a:pPr lvl="1"/>
            <a:r>
              <a:rPr lang="en-US" dirty="0"/>
              <a:t>Who is Jesus?</a:t>
            </a:r>
          </a:p>
          <a:p>
            <a:pPr lvl="1"/>
            <a:r>
              <a:rPr lang="en-US" dirty="0"/>
              <a:t>Who is the Church?</a:t>
            </a:r>
          </a:p>
          <a:p>
            <a:pPr lvl="1"/>
            <a:r>
              <a:rPr lang="en-US" dirty="0"/>
              <a:t>What is salvation?</a:t>
            </a:r>
          </a:p>
          <a:p>
            <a:pPr marL="0" indent="0" algn="ctr">
              <a:buNone/>
            </a:pPr>
            <a:r>
              <a:rPr lang="en-US" dirty="0"/>
              <a:t>What you believe </a:t>
            </a:r>
            <a:r>
              <a:rPr lang="en-US" i="1" dirty="0"/>
              <a:t>matters</a:t>
            </a:r>
          </a:p>
        </p:txBody>
      </p:sp>
    </p:spTree>
    <p:extLst>
      <p:ext uri="{BB962C8B-B14F-4D97-AF65-F5344CB8AC3E}">
        <p14:creationId xmlns:p14="http://schemas.microsoft.com/office/powerpoint/2010/main" val="163021846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1158B6-6AFF-4113-A95F-4329ACB89EE9}"/>
              </a:ext>
            </a:extLst>
          </p:cNvPr>
          <p:cNvSpPr>
            <a:spLocks noGrp="1"/>
          </p:cNvSpPr>
          <p:nvPr>
            <p:ph type="title"/>
          </p:nvPr>
        </p:nvSpPr>
        <p:spPr/>
        <p:txBody>
          <a:bodyPr/>
          <a:lstStyle/>
          <a:p>
            <a:r>
              <a:rPr lang="en-US" dirty="0"/>
              <a:t>Discussion</a:t>
            </a:r>
          </a:p>
        </p:txBody>
      </p:sp>
      <p:sp>
        <p:nvSpPr>
          <p:cNvPr id="3" name="Content Placeholder 2">
            <a:extLst>
              <a:ext uri="{FF2B5EF4-FFF2-40B4-BE49-F238E27FC236}">
                <a16:creationId xmlns:a16="http://schemas.microsoft.com/office/drawing/2014/main" id="{41628880-54C2-4BA2-9D46-887FB957751E}"/>
              </a:ext>
            </a:extLst>
          </p:cNvPr>
          <p:cNvSpPr>
            <a:spLocks noGrp="1"/>
          </p:cNvSpPr>
          <p:nvPr>
            <p:ph idx="1"/>
          </p:nvPr>
        </p:nvSpPr>
        <p:spPr>
          <a:xfrm>
            <a:off x="913795" y="1803401"/>
            <a:ext cx="10353762" cy="4682066"/>
          </a:xfrm>
        </p:spPr>
        <p:txBody>
          <a:bodyPr>
            <a:normAutofit/>
          </a:bodyPr>
          <a:lstStyle/>
          <a:p>
            <a:pPr lvl="1"/>
            <a:r>
              <a:rPr lang="en-US" sz="2400" dirty="0">
                <a:effectLst/>
              </a:rPr>
              <a:t>“Our faith is truly personal if it is also communal” Discuss</a:t>
            </a:r>
          </a:p>
          <a:p>
            <a:pPr lvl="1"/>
            <a:r>
              <a:rPr lang="en-US" sz="2400" dirty="0">
                <a:effectLst/>
              </a:rPr>
              <a:t>What does it mean to say a moral life of a Catholic is grafted on the Apostles’ Creed?</a:t>
            </a:r>
          </a:p>
          <a:p>
            <a:pPr lvl="1"/>
            <a:r>
              <a:rPr lang="en-US" sz="2400" dirty="0">
                <a:effectLst/>
              </a:rPr>
              <a:t>How would the Catholic Church operate if it didn’t have the Apostles’ Creed?</a:t>
            </a:r>
          </a:p>
          <a:p>
            <a:pPr lvl="1"/>
            <a:r>
              <a:rPr lang="en-US" sz="2400" dirty="0">
                <a:effectLst/>
              </a:rPr>
              <a:t>To pray the Creed at Mass is to proclaim a relationship. Discuss</a:t>
            </a:r>
          </a:p>
          <a:p>
            <a:pPr lvl="1">
              <a:lnSpc>
                <a:spcPct val="100000"/>
              </a:lnSpc>
              <a:spcBef>
                <a:spcPts val="600"/>
              </a:spcBef>
              <a:spcAft>
                <a:spcPts val="600"/>
              </a:spcAft>
            </a:pPr>
            <a:endParaRPr lang="en-US" dirty="0">
              <a:effectLst/>
            </a:endParaRPr>
          </a:p>
          <a:p>
            <a:pPr marL="0" indent="0">
              <a:lnSpc>
                <a:spcPct val="100000"/>
              </a:lnSpc>
              <a:spcBef>
                <a:spcPts val="600"/>
              </a:spcBef>
              <a:spcAft>
                <a:spcPts val="600"/>
              </a:spcAft>
              <a:buNone/>
            </a:pPr>
            <a:endParaRPr lang="en-US" dirty="0"/>
          </a:p>
        </p:txBody>
      </p:sp>
    </p:spTree>
    <p:extLst>
      <p:ext uri="{BB962C8B-B14F-4D97-AF65-F5344CB8AC3E}">
        <p14:creationId xmlns:p14="http://schemas.microsoft.com/office/powerpoint/2010/main" val="292139263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1158B6-6AFF-4113-A95F-4329ACB89EE9}"/>
              </a:ext>
            </a:extLst>
          </p:cNvPr>
          <p:cNvSpPr>
            <a:spLocks noGrp="1"/>
          </p:cNvSpPr>
          <p:nvPr>
            <p:ph type="title"/>
          </p:nvPr>
        </p:nvSpPr>
        <p:spPr/>
        <p:txBody>
          <a:bodyPr/>
          <a:lstStyle/>
          <a:p>
            <a:r>
              <a:rPr lang="en-US" dirty="0"/>
              <a:t>Apostles’ creed</a:t>
            </a:r>
          </a:p>
        </p:txBody>
      </p:sp>
      <p:sp>
        <p:nvSpPr>
          <p:cNvPr id="3" name="Content Placeholder 2">
            <a:extLst>
              <a:ext uri="{FF2B5EF4-FFF2-40B4-BE49-F238E27FC236}">
                <a16:creationId xmlns:a16="http://schemas.microsoft.com/office/drawing/2014/main" id="{41628880-54C2-4BA2-9D46-887FB957751E}"/>
              </a:ext>
            </a:extLst>
          </p:cNvPr>
          <p:cNvSpPr>
            <a:spLocks noGrp="1"/>
          </p:cNvSpPr>
          <p:nvPr>
            <p:ph idx="1"/>
          </p:nvPr>
        </p:nvSpPr>
        <p:spPr>
          <a:xfrm>
            <a:off x="913795" y="1803401"/>
            <a:ext cx="10353762" cy="4682066"/>
          </a:xfrm>
        </p:spPr>
        <p:txBody>
          <a:bodyPr>
            <a:normAutofit fontScale="62500" lnSpcReduction="20000"/>
          </a:bodyPr>
          <a:lstStyle/>
          <a:p>
            <a:pPr marL="0" indent="0" algn="ctr">
              <a:lnSpc>
                <a:spcPct val="200000"/>
              </a:lnSpc>
              <a:spcAft>
                <a:spcPts val="600"/>
              </a:spcAft>
              <a:buNone/>
            </a:pPr>
            <a:r>
              <a:rPr lang="en-US" b="1" dirty="0">
                <a:effectLst/>
              </a:rPr>
              <a:t>I believe in God</a:t>
            </a:r>
            <a:r>
              <a:rPr lang="en-US" dirty="0">
                <a:effectLst/>
              </a:rPr>
              <a:t>, the Father Almighty, Creator of Heaven and earth; </a:t>
            </a:r>
            <a:br>
              <a:rPr lang="en-US" dirty="0"/>
            </a:br>
            <a:r>
              <a:rPr lang="en-US" dirty="0">
                <a:effectLst/>
              </a:rPr>
              <a:t>and in Jesus Christ, His only Son Our Lord, </a:t>
            </a:r>
            <a:br>
              <a:rPr lang="en-US" dirty="0"/>
            </a:br>
            <a:r>
              <a:rPr lang="en-US" dirty="0">
                <a:effectLst/>
              </a:rPr>
              <a:t>Who was conceived by the Holy Spirit, born of the Virgin Mary, </a:t>
            </a:r>
            <a:br>
              <a:rPr lang="en-US" dirty="0">
                <a:effectLst/>
              </a:rPr>
            </a:br>
            <a:r>
              <a:rPr lang="en-US" dirty="0">
                <a:effectLst/>
              </a:rPr>
              <a:t>suffered under Pontius Pilate, was crucified, died, and was buried. </a:t>
            </a:r>
            <a:br>
              <a:rPr lang="en-US" dirty="0"/>
            </a:br>
            <a:r>
              <a:rPr lang="en-US" dirty="0">
                <a:effectLst/>
              </a:rPr>
              <a:t>He descended into Hell; the third day He rose again from the dead; </a:t>
            </a:r>
            <a:br>
              <a:rPr lang="en-US" dirty="0"/>
            </a:br>
            <a:r>
              <a:rPr lang="en-US" dirty="0">
                <a:effectLst/>
              </a:rPr>
              <a:t>He ascended into Heaven, and sits at the right hand of God, the Father almighty; </a:t>
            </a:r>
            <a:br>
              <a:rPr lang="en-US" dirty="0">
                <a:effectLst/>
              </a:rPr>
            </a:br>
            <a:r>
              <a:rPr lang="en-US" dirty="0">
                <a:effectLst/>
              </a:rPr>
              <a:t>from thence He shall come to judge the living and the dead. </a:t>
            </a:r>
            <a:br>
              <a:rPr lang="en-US" dirty="0"/>
            </a:br>
            <a:r>
              <a:rPr lang="en-US" dirty="0">
                <a:effectLst/>
              </a:rPr>
              <a:t>I believe in the Holy Spirit, </a:t>
            </a:r>
            <a:br>
              <a:rPr lang="en-US" dirty="0">
                <a:effectLst/>
              </a:rPr>
            </a:br>
            <a:r>
              <a:rPr lang="en-US" dirty="0">
                <a:effectLst/>
              </a:rPr>
              <a:t>the holy Catholic Church, </a:t>
            </a:r>
            <a:br>
              <a:rPr lang="en-US" dirty="0">
                <a:effectLst/>
              </a:rPr>
            </a:br>
            <a:r>
              <a:rPr lang="en-US" dirty="0">
                <a:effectLst/>
              </a:rPr>
              <a:t>the communion of saints, </a:t>
            </a:r>
            <a:br>
              <a:rPr lang="en-US" dirty="0">
                <a:effectLst/>
              </a:rPr>
            </a:br>
            <a:r>
              <a:rPr lang="en-US" dirty="0">
                <a:effectLst/>
              </a:rPr>
              <a:t>the forgiveness of sins, </a:t>
            </a:r>
            <a:br>
              <a:rPr lang="en-US" dirty="0">
                <a:effectLst/>
              </a:rPr>
            </a:br>
            <a:r>
              <a:rPr lang="en-US" dirty="0">
                <a:effectLst/>
              </a:rPr>
              <a:t>the resurrection of the body</a:t>
            </a:r>
            <a:br>
              <a:rPr lang="en-US" dirty="0">
                <a:effectLst/>
              </a:rPr>
            </a:br>
            <a:r>
              <a:rPr lang="en-US" dirty="0">
                <a:effectLst/>
              </a:rPr>
              <a:t> and life everlasting. </a:t>
            </a:r>
            <a:endParaRPr lang="en-US" dirty="0"/>
          </a:p>
        </p:txBody>
      </p:sp>
    </p:spTree>
    <p:extLst>
      <p:ext uri="{BB962C8B-B14F-4D97-AF65-F5344CB8AC3E}">
        <p14:creationId xmlns:p14="http://schemas.microsoft.com/office/powerpoint/2010/main" val="191588555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1158B6-6AFF-4113-A95F-4329ACB89EE9}"/>
              </a:ext>
            </a:extLst>
          </p:cNvPr>
          <p:cNvSpPr>
            <a:spLocks noGrp="1"/>
          </p:cNvSpPr>
          <p:nvPr>
            <p:ph type="title"/>
          </p:nvPr>
        </p:nvSpPr>
        <p:spPr/>
        <p:txBody>
          <a:bodyPr/>
          <a:lstStyle/>
          <a:p>
            <a:r>
              <a:rPr lang="en-US" dirty="0"/>
              <a:t>Apostles’ creed</a:t>
            </a:r>
          </a:p>
        </p:txBody>
      </p:sp>
      <p:sp>
        <p:nvSpPr>
          <p:cNvPr id="3" name="Content Placeholder 2">
            <a:extLst>
              <a:ext uri="{FF2B5EF4-FFF2-40B4-BE49-F238E27FC236}">
                <a16:creationId xmlns:a16="http://schemas.microsoft.com/office/drawing/2014/main" id="{41628880-54C2-4BA2-9D46-887FB957751E}"/>
              </a:ext>
            </a:extLst>
          </p:cNvPr>
          <p:cNvSpPr>
            <a:spLocks noGrp="1"/>
          </p:cNvSpPr>
          <p:nvPr>
            <p:ph idx="1"/>
          </p:nvPr>
        </p:nvSpPr>
        <p:spPr>
          <a:xfrm>
            <a:off x="913795" y="1803401"/>
            <a:ext cx="10353762" cy="4682066"/>
          </a:xfrm>
        </p:spPr>
        <p:txBody>
          <a:bodyPr>
            <a:normAutofit/>
          </a:bodyPr>
          <a:lstStyle/>
          <a:p>
            <a:pPr marL="0" indent="0">
              <a:lnSpc>
                <a:spcPct val="200000"/>
              </a:lnSpc>
              <a:spcAft>
                <a:spcPts val="600"/>
              </a:spcAft>
              <a:buNone/>
            </a:pPr>
            <a:r>
              <a:rPr lang="en-US" b="1" dirty="0">
                <a:effectLst/>
              </a:rPr>
              <a:t>I believe in God</a:t>
            </a:r>
            <a:r>
              <a:rPr lang="en-US" dirty="0">
                <a:effectLst/>
              </a:rPr>
              <a:t>, the Father Almighty, Creator of heaven and earth:</a:t>
            </a:r>
          </a:p>
          <a:p>
            <a:pPr>
              <a:lnSpc>
                <a:spcPct val="100000"/>
              </a:lnSpc>
              <a:spcBef>
                <a:spcPts val="600"/>
              </a:spcBef>
              <a:spcAft>
                <a:spcPts val="600"/>
              </a:spcAft>
            </a:pPr>
            <a:r>
              <a:rPr lang="en-US" dirty="0"/>
              <a:t>God is one, the only one</a:t>
            </a:r>
          </a:p>
          <a:p>
            <a:pPr>
              <a:lnSpc>
                <a:spcPct val="100000"/>
              </a:lnSpc>
              <a:spcBef>
                <a:spcPts val="600"/>
              </a:spcBef>
              <a:spcAft>
                <a:spcPts val="600"/>
              </a:spcAft>
            </a:pPr>
            <a:r>
              <a:rPr lang="en-US" dirty="0"/>
              <a:t>God is Father, origin of everything + parental care</a:t>
            </a:r>
          </a:p>
          <a:p>
            <a:pPr>
              <a:lnSpc>
                <a:spcPct val="100000"/>
              </a:lnSpc>
              <a:spcBef>
                <a:spcPts val="600"/>
              </a:spcBef>
              <a:spcAft>
                <a:spcPts val="600"/>
              </a:spcAft>
            </a:pPr>
            <a:r>
              <a:rPr lang="en-US" dirty="0"/>
              <a:t>He created all things, therefore He is outside of creation itself</a:t>
            </a:r>
          </a:p>
          <a:p>
            <a:pPr>
              <a:lnSpc>
                <a:spcPct val="100000"/>
              </a:lnSpc>
              <a:spcBef>
                <a:spcPts val="600"/>
              </a:spcBef>
              <a:spcAft>
                <a:spcPts val="600"/>
              </a:spcAft>
            </a:pPr>
            <a:r>
              <a:rPr lang="en-US" dirty="0"/>
              <a:t>He created Heaven and earth, therefore </a:t>
            </a:r>
            <a:r>
              <a:rPr lang="en-US" i="1" dirty="0"/>
              <a:t>it is good</a:t>
            </a:r>
          </a:p>
          <a:p>
            <a:pPr>
              <a:lnSpc>
                <a:spcPct val="100000"/>
              </a:lnSpc>
              <a:spcBef>
                <a:spcPts val="600"/>
              </a:spcBef>
              <a:spcAft>
                <a:spcPts val="600"/>
              </a:spcAft>
            </a:pPr>
            <a:endParaRPr lang="en-US" i="1" dirty="0"/>
          </a:p>
          <a:p>
            <a:pPr marL="0" indent="0" algn="ctr">
              <a:lnSpc>
                <a:spcPct val="100000"/>
              </a:lnSpc>
              <a:spcBef>
                <a:spcPts val="600"/>
              </a:spcBef>
              <a:spcAft>
                <a:spcPts val="600"/>
              </a:spcAft>
              <a:buNone/>
            </a:pPr>
            <a:r>
              <a:rPr lang="en-US" dirty="0"/>
              <a:t>This is the primary statement of faith in the Creed, </a:t>
            </a:r>
            <a:br>
              <a:rPr lang="en-US" dirty="0"/>
            </a:br>
            <a:r>
              <a:rPr lang="en-US" dirty="0"/>
              <a:t>everything hinges on this belief.</a:t>
            </a:r>
          </a:p>
        </p:txBody>
      </p:sp>
    </p:spTree>
    <p:extLst>
      <p:ext uri="{BB962C8B-B14F-4D97-AF65-F5344CB8AC3E}">
        <p14:creationId xmlns:p14="http://schemas.microsoft.com/office/powerpoint/2010/main" val="281872562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1158B6-6AFF-4113-A95F-4329ACB89EE9}"/>
              </a:ext>
            </a:extLst>
          </p:cNvPr>
          <p:cNvSpPr>
            <a:spLocks noGrp="1"/>
          </p:cNvSpPr>
          <p:nvPr>
            <p:ph type="title"/>
          </p:nvPr>
        </p:nvSpPr>
        <p:spPr/>
        <p:txBody>
          <a:bodyPr/>
          <a:lstStyle/>
          <a:p>
            <a:r>
              <a:rPr lang="en-US" dirty="0"/>
              <a:t>Apostles’ creed</a:t>
            </a:r>
          </a:p>
        </p:txBody>
      </p:sp>
      <p:sp>
        <p:nvSpPr>
          <p:cNvPr id="3" name="Content Placeholder 2">
            <a:extLst>
              <a:ext uri="{FF2B5EF4-FFF2-40B4-BE49-F238E27FC236}">
                <a16:creationId xmlns:a16="http://schemas.microsoft.com/office/drawing/2014/main" id="{41628880-54C2-4BA2-9D46-887FB957751E}"/>
              </a:ext>
            </a:extLst>
          </p:cNvPr>
          <p:cNvSpPr>
            <a:spLocks noGrp="1"/>
          </p:cNvSpPr>
          <p:nvPr>
            <p:ph idx="1"/>
          </p:nvPr>
        </p:nvSpPr>
        <p:spPr>
          <a:xfrm>
            <a:off x="913795" y="1803401"/>
            <a:ext cx="10353762" cy="4682066"/>
          </a:xfrm>
        </p:spPr>
        <p:txBody>
          <a:bodyPr>
            <a:normAutofit/>
          </a:bodyPr>
          <a:lstStyle/>
          <a:p>
            <a:pPr marL="0" indent="0">
              <a:lnSpc>
                <a:spcPct val="200000"/>
              </a:lnSpc>
              <a:spcAft>
                <a:spcPts val="600"/>
              </a:spcAft>
              <a:buNone/>
            </a:pPr>
            <a:r>
              <a:rPr lang="en-US" dirty="0">
                <a:effectLst/>
              </a:rPr>
              <a:t>…and in Jesus Christ, His only Son Our Lord:</a:t>
            </a:r>
          </a:p>
          <a:p>
            <a:pPr>
              <a:lnSpc>
                <a:spcPct val="100000"/>
              </a:lnSpc>
              <a:spcBef>
                <a:spcPts val="600"/>
              </a:spcBef>
              <a:spcAft>
                <a:spcPts val="600"/>
              </a:spcAft>
            </a:pPr>
            <a:r>
              <a:rPr lang="en-US" dirty="0"/>
              <a:t>‘Jesus’ means “God saves” in Hebrew; invoke His name for salvation</a:t>
            </a:r>
          </a:p>
          <a:p>
            <a:pPr>
              <a:lnSpc>
                <a:spcPct val="100000"/>
              </a:lnSpc>
              <a:spcBef>
                <a:spcPts val="600"/>
              </a:spcBef>
              <a:spcAft>
                <a:spcPts val="600"/>
              </a:spcAft>
            </a:pPr>
            <a:r>
              <a:rPr lang="en-US" dirty="0"/>
              <a:t>‘Christ’ is the Greek translation of the Hebrew word for ‘Messiah’</a:t>
            </a:r>
          </a:p>
          <a:p>
            <a:pPr>
              <a:lnSpc>
                <a:spcPct val="100000"/>
              </a:lnSpc>
              <a:spcBef>
                <a:spcPts val="600"/>
              </a:spcBef>
              <a:spcAft>
                <a:spcPts val="600"/>
              </a:spcAft>
            </a:pPr>
            <a:r>
              <a:rPr lang="en-US" dirty="0"/>
              <a:t>God’s fatherhood is more than creator/parental to creation, He is Father eternally to His only Son</a:t>
            </a:r>
          </a:p>
          <a:p>
            <a:pPr>
              <a:lnSpc>
                <a:spcPct val="100000"/>
              </a:lnSpc>
              <a:spcBef>
                <a:spcPts val="600"/>
              </a:spcBef>
              <a:spcAft>
                <a:spcPts val="600"/>
              </a:spcAft>
            </a:pPr>
            <a:r>
              <a:rPr lang="en-US" dirty="0"/>
              <a:t>The Sonship of Jesus is particular to Him, different from previous uses</a:t>
            </a:r>
          </a:p>
          <a:p>
            <a:pPr>
              <a:lnSpc>
                <a:spcPct val="100000"/>
              </a:lnSpc>
              <a:spcBef>
                <a:spcPts val="600"/>
              </a:spcBef>
              <a:spcAft>
                <a:spcPts val="600"/>
              </a:spcAft>
            </a:pPr>
            <a:r>
              <a:rPr lang="en-US" dirty="0"/>
              <a:t>Lord indicates divine sovereignty and the same substance as the Father</a:t>
            </a:r>
            <a:br>
              <a:rPr lang="en-US" dirty="0"/>
            </a:br>
            <a:r>
              <a:rPr lang="en-US" dirty="0">
                <a:effectLst/>
              </a:rPr>
              <a:t> </a:t>
            </a:r>
            <a:endParaRPr lang="en-US" dirty="0"/>
          </a:p>
        </p:txBody>
      </p:sp>
    </p:spTree>
    <p:extLst>
      <p:ext uri="{BB962C8B-B14F-4D97-AF65-F5344CB8AC3E}">
        <p14:creationId xmlns:p14="http://schemas.microsoft.com/office/powerpoint/2010/main" val="152340499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1158B6-6AFF-4113-A95F-4329ACB89EE9}"/>
              </a:ext>
            </a:extLst>
          </p:cNvPr>
          <p:cNvSpPr>
            <a:spLocks noGrp="1"/>
          </p:cNvSpPr>
          <p:nvPr>
            <p:ph type="title"/>
          </p:nvPr>
        </p:nvSpPr>
        <p:spPr/>
        <p:txBody>
          <a:bodyPr/>
          <a:lstStyle/>
          <a:p>
            <a:r>
              <a:rPr lang="en-US" dirty="0"/>
              <a:t>Apostles’ creed</a:t>
            </a:r>
          </a:p>
        </p:txBody>
      </p:sp>
      <p:sp>
        <p:nvSpPr>
          <p:cNvPr id="3" name="Content Placeholder 2">
            <a:extLst>
              <a:ext uri="{FF2B5EF4-FFF2-40B4-BE49-F238E27FC236}">
                <a16:creationId xmlns:a16="http://schemas.microsoft.com/office/drawing/2014/main" id="{41628880-54C2-4BA2-9D46-887FB957751E}"/>
              </a:ext>
            </a:extLst>
          </p:cNvPr>
          <p:cNvSpPr>
            <a:spLocks noGrp="1"/>
          </p:cNvSpPr>
          <p:nvPr>
            <p:ph idx="1"/>
          </p:nvPr>
        </p:nvSpPr>
        <p:spPr>
          <a:xfrm>
            <a:off x="913795" y="1803401"/>
            <a:ext cx="10353762" cy="4682066"/>
          </a:xfrm>
        </p:spPr>
        <p:txBody>
          <a:bodyPr>
            <a:normAutofit/>
          </a:bodyPr>
          <a:lstStyle/>
          <a:p>
            <a:pPr marL="0" indent="0">
              <a:lnSpc>
                <a:spcPct val="200000"/>
              </a:lnSpc>
              <a:spcAft>
                <a:spcPts val="600"/>
              </a:spcAft>
              <a:buNone/>
            </a:pPr>
            <a:r>
              <a:rPr lang="en-US" dirty="0">
                <a:effectLst/>
              </a:rPr>
              <a:t>…Who was conceived by the Holy Spirit, born of the Virgin Mary:</a:t>
            </a:r>
          </a:p>
          <a:p>
            <a:pPr>
              <a:lnSpc>
                <a:spcPct val="100000"/>
              </a:lnSpc>
              <a:spcBef>
                <a:spcPts val="600"/>
              </a:spcBef>
              <a:spcAft>
                <a:spcPts val="600"/>
              </a:spcAft>
            </a:pPr>
            <a:r>
              <a:rPr lang="en-US" dirty="0"/>
              <a:t>The mission of the Holy Spirit ordered and joined to that of the Son</a:t>
            </a:r>
          </a:p>
          <a:p>
            <a:pPr>
              <a:lnSpc>
                <a:spcPct val="100000"/>
              </a:lnSpc>
              <a:spcBef>
                <a:spcPts val="600"/>
              </a:spcBef>
              <a:spcAft>
                <a:spcPts val="600"/>
              </a:spcAft>
            </a:pPr>
            <a:r>
              <a:rPr lang="en-US" dirty="0"/>
              <a:t>He sanctifies the womb of Mary for The Word to take on flesh</a:t>
            </a:r>
          </a:p>
          <a:p>
            <a:pPr>
              <a:lnSpc>
                <a:spcPct val="100000"/>
              </a:lnSpc>
              <a:spcBef>
                <a:spcPts val="600"/>
              </a:spcBef>
              <a:spcAft>
                <a:spcPts val="600"/>
              </a:spcAft>
            </a:pPr>
            <a:r>
              <a:rPr lang="en-US" dirty="0"/>
              <a:t>What the Church teaches about Mary points to the teachings on Christ</a:t>
            </a:r>
          </a:p>
          <a:p>
            <a:pPr lvl="1">
              <a:lnSpc>
                <a:spcPct val="100000"/>
              </a:lnSpc>
              <a:spcBef>
                <a:spcPts val="600"/>
              </a:spcBef>
              <a:spcAft>
                <a:spcPts val="600"/>
              </a:spcAft>
            </a:pPr>
            <a:r>
              <a:rPr lang="en-US" dirty="0"/>
              <a:t>Jesus is a real person, He was born</a:t>
            </a:r>
          </a:p>
          <a:p>
            <a:pPr lvl="1">
              <a:lnSpc>
                <a:spcPct val="100000"/>
              </a:lnSpc>
              <a:spcBef>
                <a:spcPts val="600"/>
              </a:spcBef>
              <a:spcAft>
                <a:spcPts val="600"/>
              </a:spcAft>
            </a:pPr>
            <a:r>
              <a:rPr lang="en-US" dirty="0"/>
              <a:t>Mary was the virgin of prophecy, therefore Jesus is the </a:t>
            </a:r>
            <a:r>
              <a:rPr lang="en-US" dirty="0" err="1"/>
              <a:t>The</a:t>
            </a:r>
            <a:r>
              <a:rPr lang="en-US" dirty="0"/>
              <a:t> Christ</a:t>
            </a:r>
          </a:p>
          <a:p>
            <a:pPr lvl="1">
              <a:lnSpc>
                <a:spcPct val="100000"/>
              </a:lnSpc>
              <a:spcBef>
                <a:spcPts val="600"/>
              </a:spcBef>
              <a:spcAft>
                <a:spcPts val="600"/>
              </a:spcAft>
            </a:pPr>
            <a:r>
              <a:rPr lang="en-US" dirty="0"/>
              <a:t>The spousal character of the human vocation in relation to God is fulfilled perfectly in Mary’s virginal motherhood (CCC 505)</a:t>
            </a:r>
          </a:p>
          <a:p>
            <a:pPr lvl="1">
              <a:lnSpc>
                <a:spcPct val="100000"/>
              </a:lnSpc>
              <a:spcBef>
                <a:spcPts val="600"/>
              </a:spcBef>
              <a:spcAft>
                <a:spcPts val="600"/>
              </a:spcAft>
            </a:pPr>
            <a:r>
              <a:rPr lang="en-US" dirty="0"/>
              <a:t>Virginity is transformed – no longer shameful</a:t>
            </a:r>
            <a:br>
              <a:rPr lang="en-US" dirty="0"/>
            </a:br>
            <a:r>
              <a:rPr lang="en-US" dirty="0">
                <a:effectLst/>
              </a:rPr>
              <a:t> </a:t>
            </a:r>
            <a:endParaRPr lang="en-US" dirty="0"/>
          </a:p>
        </p:txBody>
      </p:sp>
    </p:spTree>
    <p:extLst>
      <p:ext uri="{BB962C8B-B14F-4D97-AF65-F5344CB8AC3E}">
        <p14:creationId xmlns:p14="http://schemas.microsoft.com/office/powerpoint/2010/main" val="240327387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1158B6-6AFF-4113-A95F-4329ACB89EE9}"/>
              </a:ext>
            </a:extLst>
          </p:cNvPr>
          <p:cNvSpPr>
            <a:spLocks noGrp="1"/>
          </p:cNvSpPr>
          <p:nvPr>
            <p:ph type="title"/>
          </p:nvPr>
        </p:nvSpPr>
        <p:spPr/>
        <p:txBody>
          <a:bodyPr/>
          <a:lstStyle/>
          <a:p>
            <a:r>
              <a:rPr lang="en-US" dirty="0"/>
              <a:t>Apostles’ creed</a:t>
            </a:r>
          </a:p>
        </p:txBody>
      </p:sp>
      <p:sp>
        <p:nvSpPr>
          <p:cNvPr id="3" name="Content Placeholder 2">
            <a:extLst>
              <a:ext uri="{FF2B5EF4-FFF2-40B4-BE49-F238E27FC236}">
                <a16:creationId xmlns:a16="http://schemas.microsoft.com/office/drawing/2014/main" id="{41628880-54C2-4BA2-9D46-887FB957751E}"/>
              </a:ext>
            </a:extLst>
          </p:cNvPr>
          <p:cNvSpPr>
            <a:spLocks noGrp="1"/>
          </p:cNvSpPr>
          <p:nvPr>
            <p:ph idx="1"/>
          </p:nvPr>
        </p:nvSpPr>
        <p:spPr>
          <a:xfrm>
            <a:off x="913795" y="1803401"/>
            <a:ext cx="10353762" cy="4682066"/>
          </a:xfrm>
        </p:spPr>
        <p:txBody>
          <a:bodyPr>
            <a:normAutofit/>
          </a:bodyPr>
          <a:lstStyle/>
          <a:p>
            <a:pPr marL="0" indent="0">
              <a:lnSpc>
                <a:spcPct val="200000"/>
              </a:lnSpc>
              <a:spcAft>
                <a:spcPts val="600"/>
              </a:spcAft>
              <a:buNone/>
            </a:pPr>
            <a:r>
              <a:rPr lang="en-US" dirty="0">
                <a:effectLst/>
              </a:rPr>
              <a:t>…suffered under Pontius Pilate, was crucified, died, and was buried:</a:t>
            </a:r>
          </a:p>
          <a:p>
            <a:pPr>
              <a:lnSpc>
                <a:spcPct val="100000"/>
              </a:lnSpc>
              <a:spcBef>
                <a:spcPts val="600"/>
              </a:spcBef>
              <a:spcAft>
                <a:spcPts val="600"/>
              </a:spcAft>
            </a:pPr>
            <a:r>
              <a:rPr lang="en-US" dirty="0"/>
              <a:t>The narrative can be placed at a specific, historical time, not a vague ‘long time ago’</a:t>
            </a:r>
          </a:p>
          <a:p>
            <a:pPr>
              <a:lnSpc>
                <a:spcPct val="100000"/>
              </a:lnSpc>
              <a:spcBef>
                <a:spcPts val="600"/>
              </a:spcBef>
              <a:spcAft>
                <a:spcPts val="600"/>
              </a:spcAft>
            </a:pPr>
            <a:r>
              <a:rPr lang="en-US" dirty="0"/>
              <a:t>The Word became flesh and dwelt with sinners and with saints</a:t>
            </a:r>
          </a:p>
          <a:p>
            <a:pPr>
              <a:lnSpc>
                <a:spcPct val="100000"/>
              </a:lnSpc>
              <a:spcBef>
                <a:spcPts val="600"/>
              </a:spcBef>
              <a:spcAft>
                <a:spcPts val="600"/>
              </a:spcAft>
            </a:pPr>
            <a:r>
              <a:rPr lang="en-US" dirty="0"/>
              <a:t>No focus on Jesus’ teachings, miracles, etc. – entirely on His mission</a:t>
            </a:r>
          </a:p>
          <a:p>
            <a:pPr>
              <a:lnSpc>
                <a:spcPct val="100000"/>
              </a:lnSpc>
              <a:spcBef>
                <a:spcPts val="600"/>
              </a:spcBef>
              <a:spcAft>
                <a:spcPts val="600"/>
              </a:spcAft>
            </a:pPr>
            <a:endParaRPr lang="en-US" sz="800" dirty="0"/>
          </a:p>
          <a:p>
            <a:pPr marL="457200" lvl="1" indent="0" algn="ctr">
              <a:lnSpc>
                <a:spcPct val="100000"/>
              </a:lnSpc>
              <a:spcBef>
                <a:spcPts val="600"/>
              </a:spcBef>
              <a:spcAft>
                <a:spcPts val="600"/>
              </a:spcAft>
              <a:buNone/>
            </a:pPr>
            <a:r>
              <a:rPr lang="en-US" dirty="0"/>
              <a:t>Suffering – Crucifixion -- Death</a:t>
            </a:r>
          </a:p>
          <a:p>
            <a:pPr>
              <a:lnSpc>
                <a:spcPct val="100000"/>
              </a:lnSpc>
              <a:spcBef>
                <a:spcPts val="600"/>
              </a:spcBef>
              <a:spcAft>
                <a:spcPts val="600"/>
              </a:spcAft>
            </a:pPr>
            <a:r>
              <a:rPr lang="en-US" dirty="0"/>
              <a:t>He was truly dead, buried</a:t>
            </a:r>
            <a:br>
              <a:rPr lang="en-US" dirty="0"/>
            </a:br>
            <a:r>
              <a:rPr lang="en-US" dirty="0">
                <a:effectLst/>
              </a:rPr>
              <a:t> </a:t>
            </a:r>
            <a:endParaRPr lang="en-US" dirty="0"/>
          </a:p>
        </p:txBody>
      </p:sp>
    </p:spTree>
    <p:extLst>
      <p:ext uri="{BB962C8B-B14F-4D97-AF65-F5344CB8AC3E}">
        <p14:creationId xmlns:p14="http://schemas.microsoft.com/office/powerpoint/2010/main" val="42393404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1158B6-6AFF-4113-A95F-4329ACB89EE9}"/>
              </a:ext>
            </a:extLst>
          </p:cNvPr>
          <p:cNvSpPr>
            <a:spLocks noGrp="1"/>
          </p:cNvSpPr>
          <p:nvPr>
            <p:ph type="title"/>
          </p:nvPr>
        </p:nvSpPr>
        <p:spPr/>
        <p:txBody>
          <a:bodyPr/>
          <a:lstStyle/>
          <a:p>
            <a:r>
              <a:rPr lang="en-US" dirty="0"/>
              <a:t>Apostles’ creed</a:t>
            </a:r>
          </a:p>
        </p:txBody>
      </p:sp>
      <p:sp>
        <p:nvSpPr>
          <p:cNvPr id="3" name="Content Placeholder 2">
            <a:extLst>
              <a:ext uri="{FF2B5EF4-FFF2-40B4-BE49-F238E27FC236}">
                <a16:creationId xmlns:a16="http://schemas.microsoft.com/office/drawing/2014/main" id="{41628880-54C2-4BA2-9D46-887FB957751E}"/>
              </a:ext>
            </a:extLst>
          </p:cNvPr>
          <p:cNvSpPr>
            <a:spLocks noGrp="1"/>
          </p:cNvSpPr>
          <p:nvPr>
            <p:ph idx="1"/>
          </p:nvPr>
        </p:nvSpPr>
        <p:spPr>
          <a:xfrm>
            <a:off x="1656861" y="1803401"/>
            <a:ext cx="9610695" cy="4682066"/>
          </a:xfrm>
        </p:spPr>
        <p:txBody>
          <a:bodyPr>
            <a:normAutofit/>
          </a:bodyPr>
          <a:lstStyle/>
          <a:p>
            <a:pPr marL="0" indent="0">
              <a:lnSpc>
                <a:spcPct val="200000"/>
              </a:lnSpc>
              <a:spcAft>
                <a:spcPts val="600"/>
              </a:spcAft>
              <a:buNone/>
            </a:pPr>
            <a:r>
              <a:rPr lang="en-US" dirty="0">
                <a:effectLst/>
              </a:rPr>
              <a:t>…He descended into Hell; the third day He rose again from the dead:</a:t>
            </a:r>
          </a:p>
          <a:p>
            <a:pPr lvl="1">
              <a:lnSpc>
                <a:spcPct val="100000"/>
              </a:lnSpc>
              <a:spcBef>
                <a:spcPts val="600"/>
              </a:spcBef>
              <a:spcAft>
                <a:spcPts val="600"/>
              </a:spcAft>
            </a:pPr>
            <a:r>
              <a:rPr lang="en-US" dirty="0"/>
              <a:t>‘descended into Hell’ – brought Salvation to the righteous who died before</a:t>
            </a:r>
          </a:p>
          <a:p>
            <a:pPr lvl="1">
              <a:lnSpc>
                <a:spcPct val="100000"/>
              </a:lnSpc>
              <a:spcBef>
                <a:spcPts val="600"/>
              </a:spcBef>
              <a:spcAft>
                <a:spcPts val="600"/>
              </a:spcAft>
            </a:pPr>
            <a:r>
              <a:rPr lang="en-US" dirty="0"/>
              <a:t>He experienced death like all men</a:t>
            </a:r>
          </a:p>
          <a:p>
            <a:pPr lvl="1">
              <a:lnSpc>
                <a:spcPct val="100000"/>
              </a:lnSpc>
              <a:spcBef>
                <a:spcPts val="600"/>
              </a:spcBef>
              <a:spcAft>
                <a:spcPts val="600"/>
              </a:spcAft>
            </a:pPr>
            <a:r>
              <a:rPr lang="en-US" dirty="0"/>
              <a:t>By dying, He brought salvation and conquered death</a:t>
            </a:r>
          </a:p>
          <a:p>
            <a:pPr lvl="1">
              <a:lnSpc>
                <a:spcPct val="100000"/>
              </a:lnSpc>
              <a:spcBef>
                <a:spcPts val="600"/>
              </a:spcBef>
              <a:spcAft>
                <a:spcPts val="600"/>
              </a:spcAft>
            </a:pPr>
            <a:r>
              <a:rPr lang="en-US" dirty="0"/>
              <a:t>He’s alive – He’s no longer dead! Definitely not a ghost</a:t>
            </a:r>
          </a:p>
          <a:p>
            <a:pPr lvl="1">
              <a:lnSpc>
                <a:spcPct val="100000"/>
              </a:lnSpc>
              <a:spcBef>
                <a:spcPts val="600"/>
              </a:spcBef>
              <a:spcAft>
                <a:spcPts val="600"/>
              </a:spcAft>
            </a:pPr>
            <a:endParaRPr lang="en-US" dirty="0">
              <a:effectLst/>
            </a:endParaRPr>
          </a:p>
          <a:p>
            <a:pPr marL="0" indent="0">
              <a:lnSpc>
                <a:spcPct val="100000"/>
              </a:lnSpc>
              <a:spcBef>
                <a:spcPts val="600"/>
              </a:spcBef>
              <a:spcAft>
                <a:spcPts val="600"/>
              </a:spcAft>
              <a:buNone/>
            </a:pPr>
            <a:br>
              <a:rPr lang="en-US" dirty="0"/>
            </a:br>
            <a:r>
              <a:rPr lang="en-US" dirty="0">
                <a:effectLst/>
              </a:rPr>
              <a:t> </a:t>
            </a:r>
            <a:endParaRPr lang="en-US" dirty="0"/>
          </a:p>
        </p:txBody>
      </p:sp>
    </p:spTree>
    <p:extLst>
      <p:ext uri="{BB962C8B-B14F-4D97-AF65-F5344CB8AC3E}">
        <p14:creationId xmlns:p14="http://schemas.microsoft.com/office/powerpoint/2010/main" val="381866731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1158B6-6AFF-4113-A95F-4329ACB89EE9}"/>
              </a:ext>
            </a:extLst>
          </p:cNvPr>
          <p:cNvSpPr>
            <a:spLocks noGrp="1"/>
          </p:cNvSpPr>
          <p:nvPr>
            <p:ph type="title"/>
          </p:nvPr>
        </p:nvSpPr>
        <p:spPr/>
        <p:txBody>
          <a:bodyPr/>
          <a:lstStyle/>
          <a:p>
            <a:r>
              <a:rPr lang="en-US" dirty="0"/>
              <a:t>Apostles’ creed</a:t>
            </a:r>
          </a:p>
        </p:txBody>
      </p:sp>
      <p:sp>
        <p:nvSpPr>
          <p:cNvPr id="3" name="Content Placeholder 2">
            <a:extLst>
              <a:ext uri="{FF2B5EF4-FFF2-40B4-BE49-F238E27FC236}">
                <a16:creationId xmlns:a16="http://schemas.microsoft.com/office/drawing/2014/main" id="{41628880-54C2-4BA2-9D46-887FB957751E}"/>
              </a:ext>
            </a:extLst>
          </p:cNvPr>
          <p:cNvSpPr>
            <a:spLocks noGrp="1"/>
          </p:cNvSpPr>
          <p:nvPr>
            <p:ph idx="1"/>
          </p:nvPr>
        </p:nvSpPr>
        <p:spPr>
          <a:xfrm>
            <a:off x="1234831" y="1742831"/>
            <a:ext cx="9745785" cy="4742635"/>
          </a:xfrm>
        </p:spPr>
        <p:txBody>
          <a:bodyPr>
            <a:normAutofit/>
          </a:bodyPr>
          <a:lstStyle/>
          <a:p>
            <a:pPr marL="0" indent="0">
              <a:lnSpc>
                <a:spcPct val="100000"/>
              </a:lnSpc>
              <a:spcBef>
                <a:spcPts val="600"/>
              </a:spcBef>
              <a:spcAft>
                <a:spcPts val="600"/>
              </a:spcAft>
              <a:buNone/>
            </a:pPr>
            <a:endParaRPr lang="en-US" dirty="0">
              <a:effectLst/>
            </a:endParaRPr>
          </a:p>
          <a:p>
            <a:pPr marL="0" indent="0">
              <a:lnSpc>
                <a:spcPct val="100000"/>
              </a:lnSpc>
              <a:spcBef>
                <a:spcPts val="600"/>
              </a:spcBef>
              <a:spcAft>
                <a:spcPts val="600"/>
              </a:spcAft>
              <a:buNone/>
            </a:pPr>
            <a:r>
              <a:rPr lang="en-US" dirty="0">
                <a:effectLst/>
              </a:rPr>
              <a:t>…He ascended into Heaven, and sits at the right hand of God, the Father almighty: </a:t>
            </a:r>
          </a:p>
          <a:p>
            <a:pPr lvl="1">
              <a:lnSpc>
                <a:spcPct val="100000"/>
              </a:lnSpc>
              <a:spcBef>
                <a:spcPts val="600"/>
              </a:spcBef>
              <a:spcAft>
                <a:spcPts val="600"/>
              </a:spcAft>
            </a:pPr>
            <a:r>
              <a:rPr lang="en-US" dirty="0">
                <a:effectLst/>
              </a:rPr>
              <a:t>Jesus’ humanity enters into God’s heavenly domain</a:t>
            </a:r>
          </a:p>
          <a:p>
            <a:pPr lvl="1">
              <a:lnSpc>
                <a:spcPct val="100000"/>
              </a:lnSpc>
              <a:spcBef>
                <a:spcPts val="600"/>
              </a:spcBef>
              <a:spcAft>
                <a:spcPts val="600"/>
              </a:spcAft>
            </a:pPr>
            <a:r>
              <a:rPr lang="en-US" dirty="0">
                <a:effectLst/>
              </a:rPr>
              <a:t>Opportunity for all people to participate in the upward movement to glory</a:t>
            </a:r>
          </a:p>
          <a:p>
            <a:pPr lvl="1">
              <a:lnSpc>
                <a:spcPct val="100000"/>
              </a:lnSpc>
              <a:spcBef>
                <a:spcPts val="600"/>
              </a:spcBef>
              <a:spcAft>
                <a:spcPts val="600"/>
              </a:spcAft>
            </a:pPr>
            <a:r>
              <a:rPr lang="en-US" dirty="0">
                <a:effectLst/>
              </a:rPr>
              <a:t>‘right hand’ means the power to govern (ordering all creation)</a:t>
            </a:r>
          </a:p>
          <a:p>
            <a:pPr lvl="1">
              <a:lnSpc>
                <a:spcPct val="100000"/>
              </a:lnSpc>
              <a:spcBef>
                <a:spcPts val="600"/>
              </a:spcBef>
              <a:spcAft>
                <a:spcPts val="600"/>
              </a:spcAft>
            </a:pPr>
            <a:r>
              <a:rPr lang="en-US" dirty="0">
                <a:effectLst/>
              </a:rPr>
              <a:t>“the inauguration of the Messiah's kingdom, the fulfillment of the prophet Daniel's vision” (CCC 664)</a:t>
            </a:r>
            <a:br>
              <a:rPr lang="en-US" dirty="0"/>
            </a:br>
            <a:r>
              <a:rPr lang="en-US" dirty="0">
                <a:effectLst/>
              </a:rPr>
              <a:t> </a:t>
            </a:r>
            <a:endParaRPr lang="en-US" dirty="0"/>
          </a:p>
        </p:txBody>
      </p:sp>
    </p:spTree>
    <p:extLst>
      <p:ext uri="{BB962C8B-B14F-4D97-AF65-F5344CB8AC3E}">
        <p14:creationId xmlns:p14="http://schemas.microsoft.com/office/powerpoint/2010/main" val="185338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1158B6-6AFF-4113-A95F-4329ACB89EE9}"/>
              </a:ext>
            </a:extLst>
          </p:cNvPr>
          <p:cNvSpPr>
            <a:spLocks noGrp="1"/>
          </p:cNvSpPr>
          <p:nvPr>
            <p:ph type="title"/>
          </p:nvPr>
        </p:nvSpPr>
        <p:spPr/>
        <p:txBody>
          <a:bodyPr/>
          <a:lstStyle/>
          <a:p>
            <a:r>
              <a:rPr lang="en-US" dirty="0"/>
              <a:t>Apostles’ creed</a:t>
            </a:r>
          </a:p>
        </p:txBody>
      </p:sp>
      <p:sp>
        <p:nvSpPr>
          <p:cNvPr id="3" name="Content Placeholder 2">
            <a:extLst>
              <a:ext uri="{FF2B5EF4-FFF2-40B4-BE49-F238E27FC236}">
                <a16:creationId xmlns:a16="http://schemas.microsoft.com/office/drawing/2014/main" id="{41628880-54C2-4BA2-9D46-887FB957751E}"/>
              </a:ext>
            </a:extLst>
          </p:cNvPr>
          <p:cNvSpPr>
            <a:spLocks noGrp="1"/>
          </p:cNvSpPr>
          <p:nvPr>
            <p:ph idx="1"/>
          </p:nvPr>
        </p:nvSpPr>
        <p:spPr>
          <a:xfrm>
            <a:off x="913795" y="1803401"/>
            <a:ext cx="10353762" cy="4682066"/>
          </a:xfrm>
        </p:spPr>
        <p:txBody>
          <a:bodyPr>
            <a:normAutofit lnSpcReduction="10000"/>
          </a:bodyPr>
          <a:lstStyle/>
          <a:p>
            <a:pPr marL="0" indent="0">
              <a:lnSpc>
                <a:spcPct val="200000"/>
              </a:lnSpc>
              <a:spcAft>
                <a:spcPts val="600"/>
              </a:spcAft>
              <a:buNone/>
            </a:pPr>
            <a:r>
              <a:rPr lang="en-US" dirty="0">
                <a:effectLst/>
              </a:rPr>
              <a:t>…from thence He shall come to judge the living and the dead:</a:t>
            </a:r>
          </a:p>
          <a:p>
            <a:pPr lvl="1">
              <a:lnSpc>
                <a:spcPct val="110000"/>
              </a:lnSpc>
              <a:spcBef>
                <a:spcPts val="600"/>
              </a:spcBef>
              <a:spcAft>
                <a:spcPts val="600"/>
              </a:spcAft>
            </a:pPr>
            <a:r>
              <a:rPr lang="en-US" dirty="0"/>
              <a:t>He is the Lord of all things and will pass judgement on all things, especially on The Last Day</a:t>
            </a:r>
          </a:p>
          <a:p>
            <a:pPr lvl="1">
              <a:lnSpc>
                <a:spcPct val="110000"/>
              </a:lnSpc>
              <a:spcBef>
                <a:spcPts val="600"/>
              </a:spcBef>
              <a:spcAft>
                <a:spcPts val="600"/>
              </a:spcAft>
            </a:pPr>
            <a:r>
              <a:rPr lang="en-US" dirty="0"/>
              <a:t>Everyone is answerable to Him</a:t>
            </a:r>
          </a:p>
          <a:p>
            <a:pPr>
              <a:lnSpc>
                <a:spcPct val="110000"/>
              </a:lnSpc>
              <a:spcBef>
                <a:spcPts val="600"/>
              </a:spcBef>
              <a:spcAft>
                <a:spcPts val="600"/>
              </a:spcAft>
            </a:pPr>
            <a:endParaRPr lang="en-US" sz="800" dirty="0"/>
          </a:p>
          <a:p>
            <a:pPr marL="0" indent="0">
              <a:lnSpc>
                <a:spcPct val="110000"/>
              </a:lnSpc>
              <a:spcBef>
                <a:spcPts val="600"/>
              </a:spcBef>
              <a:spcAft>
                <a:spcPts val="600"/>
              </a:spcAft>
              <a:buNone/>
            </a:pPr>
            <a:r>
              <a:rPr lang="en-US" dirty="0">
                <a:effectLst/>
              </a:rPr>
              <a:t>… I believe in the Holy Spirit:  </a:t>
            </a:r>
          </a:p>
          <a:p>
            <a:pPr lvl="1">
              <a:lnSpc>
                <a:spcPct val="110000"/>
              </a:lnSpc>
              <a:spcBef>
                <a:spcPts val="600"/>
              </a:spcBef>
              <a:spcAft>
                <a:spcPts val="600"/>
              </a:spcAft>
            </a:pPr>
            <a:r>
              <a:rPr lang="en-US" dirty="0">
                <a:effectLst/>
              </a:rPr>
              <a:t>God is a Trinity,:  Father Son and Spirit are one, distinct and inseparable </a:t>
            </a:r>
          </a:p>
          <a:p>
            <a:pPr lvl="1">
              <a:lnSpc>
                <a:spcPct val="110000"/>
              </a:lnSpc>
              <a:spcBef>
                <a:spcPts val="600"/>
              </a:spcBef>
              <a:spcAft>
                <a:spcPts val="600"/>
              </a:spcAft>
            </a:pPr>
            <a:r>
              <a:rPr lang="en-US" dirty="0">
                <a:effectLst/>
              </a:rPr>
              <a:t>“God the Father bestowing on us regeneration through His Son by the Holy Spirit” (St. Irenaeus)</a:t>
            </a:r>
          </a:p>
          <a:p>
            <a:pPr lvl="1">
              <a:lnSpc>
                <a:spcPct val="110000"/>
              </a:lnSpc>
              <a:spcBef>
                <a:spcPts val="600"/>
              </a:spcBef>
              <a:spcAft>
                <a:spcPts val="600"/>
              </a:spcAft>
            </a:pPr>
            <a:r>
              <a:rPr lang="en-US" dirty="0">
                <a:effectLst/>
              </a:rPr>
              <a:t>Romans 8:11</a:t>
            </a:r>
          </a:p>
          <a:p>
            <a:pPr lvl="1">
              <a:lnSpc>
                <a:spcPct val="110000"/>
              </a:lnSpc>
              <a:spcBef>
                <a:spcPts val="600"/>
              </a:spcBef>
              <a:spcAft>
                <a:spcPts val="600"/>
              </a:spcAft>
            </a:pPr>
            <a:r>
              <a:rPr lang="en-US" dirty="0">
                <a:effectLst/>
              </a:rPr>
              <a:t>More is said in the Nicene creed…</a:t>
            </a:r>
          </a:p>
          <a:p>
            <a:pPr marL="0" indent="0">
              <a:lnSpc>
                <a:spcPct val="110000"/>
              </a:lnSpc>
              <a:spcBef>
                <a:spcPts val="600"/>
              </a:spcBef>
              <a:spcAft>
                <a:spcPts val="600"/>
              </a:spcAft>
              <a:buNone/>
            </a:pPr>
            <a:endParaRPr lang="en-US" dirty="0"/>
          </a:p>
        </p:txBody>
      </p:sp>
    </p:spTree>
    <p:extLst>
      <p:ext uri="{BB962C8B-B14F-4D97-AF65-F5344CB8AC3E}">
        <p14:creationId xmlns:p14="http://schemas.microsoft.com/office/powerpoint/2010/main" val="18613747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F32847-C333-4045-BECA-B1F2EB459902}"/>
              </a:ext>
            </a:extLst>
          </p:cNvPr>
          <p:cNvSpPr>
            <a:spLocks noGrp="1"/>
          </p:cNvSpPr>
          <p:nvPr>
            <p:ph type="title"/>
          </p:nvPr>
        </p:nvSpPr>
        <p:spPr/>
        <p:txBody>
          <a:bodyPr/>
          <a:lstStyle/>
          <a:p>
            <a:r>
              <a:rPr lang="en-US" dirty="0"/>
              <a:t>What are Creeds?</a:t>
            </a:r>
          </a:p>
        </p:txBody>
      </p:sp>
      <p:sp>
        <p:nvSpPr>
          <p:cNvPr id="3" name="Content Placeholder 2">
            <a:extLst>
              <a:ext uri="{FF2B5EF4-FFF2-40B4-BE49-F238E27FC236}">
                <a16:creationId xmlns:a16="http://schemas.microsoft.com/office/drawing/2014/main" id="{CD625DA1-9F2F-4245-950B-11A14D755AB3}"/>
              </a:ext>
            </a:extLst>
          </p:cNvPr>
          <p:cNvSpPr>
            <a:spLocks noGrp="1"/>
          </p:cNvSpPr>
          <p:nvPr>
            <p:ph idx="1"/>
          </p:nvPr>
        </p:nvSpPr>
        <p:spPr/>
        <p:txBody>
          <a:bodyPr>
            <a:normAutofit/>
          </a:bodyPr>
          <a:lstStyle/>
          <a:p>
            <a:pPr marL="0" indent="0" algn="ctr">
              <a:buNone/>
            </a:pPr>
            <a:r>
              <a:rPr lang="en-US" sz="2800" dirty="0"/>
              <a:t>Statements of faith </a:t>
            </a:r>
          </a:p>
          <a:p>
            <a:pPr marL="0" indent="0">
              <a:buNone/>
            </a:pPr>
            <a:r>
              <a:rPr lang="en-US" dirty="0"/>
              <a:t>Judaism had the Shema (</a:t>
            </a:r>
            <a:r>
              <a:rPr lang="en-US" dirty="0" err="1"/>
              <a:t>Deut</a:t>
            </a:r>
            <a:r>
              <a:rPr lang="en-US" dirty="0"/>
              <a:t> 6:4-5)</a:t>
            </a:r>
          </a:p>
          <a:p>
            <a:pPr marL="457200" lvl="1" indent="0">
              <a:buNone/>
            </a:pPr>
            <a:r>
              <a:rPr lang="en-US" sz="2000" dirty="0">
                <a:effectLst/>
              </a:rPr>
              <a:t>Hear, O Israel: The </a:t>
            </a:r>
            <a:r>
              <a:rPr lang="en-US" sz="2000" cap="small" dirty="0">
                <a:effectLst/>
              </a:rPr>
              <a:t>Lord</a:t>
            </a:r>
            <a:r>
              <a:rPr lang="en-US" sz="2000" dirty="0">
                <a:effectLst/>
              </a:rPr>
              <a:t> is our God, the </a:t>
            </a:r>
            <a:r>
              <a:rPr lang="en-US" sz="2000" cap="small" dirty="0">
                <a:effectLst/>
              </a:rPr>
              <a:t>Lord</a:t>
            </a:r>
            <a:r>
              <a:rPr lang="en-US" sz="2000" dirty="0">
                <a:effectLst/>
              </a:rPr>
              <a:t> alone.</a:t>
            </a:r>
            <a:r>
              <a:rPr lang="en-US" sz="2000" b="1" baseline="30000" dirty="0">
                <a:effectLst/>
              </a:rPr>
              <a:t> </a:t>
            </a:r>
            <a:r>
              <a:rPr lang="en-US" sz="2000" dirty="0">
                <a:effectLst/>
              </a:rPr>
              <a:t>You shall love the </a:t>
            </a:r>
            <a:r>
              <a:rPr lang="en-US" sz="2000" cap="small" dirty="0">
                <a:effectLst/>
              </a:rPr>
              <a:t>Lord</a:t>
            </a:r>
            <a:r>
              <a:rPr lang="en-US" sz="2000" dirty="0">
                <a:effectLst/>
              </a:rPr>
              <a:t> your God with all your heart, and with all your soul, and with all your might.</a:t>
            </a:r>
            <a:endParaRPr lang="en-US" sz="2000" dirty="0"/>
          </a:p>
          <a:p>
            <a:pPr marL="0" indent="0">
              <a:buNone/>
            </a:pPr>
            <a:endParaRPr lang="en-US" dirty="0"/>
          </a:p>
          <a:p>
            <a:pPr marL="0" indent="0">
              <a:buNone/>
            </a:pPr>
            <a:r>
              <a:rPr lang="en-US" dirty="0"/>
              <a:t>No strong equivalent in pagan religions– belief in gods, not commandments</a:t>
            </a:r>
          </a:p>
        </p:txBody>
      </p:sp>
    </p:spTree>
    <p:extLst>
      <p:ext uri="{BB962C8B-B14F-4D97-AF65-F5344CB8AC3E}">
        <p14:creationId xmlns:p14="http://schemas.microsoft.com/office/powerpoint/2010/main" val="400233858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1158B6-6AFF-4113-A95F-4329ACB89EE9}"/>
              </a:ext>
            </a:extLst>
          </p:cNvPr>
          <p:cNvSpPr>
            <a:spLocks noGrp="1"/>
          </p:cNvSpPr>
          <p:nvPr>
            <p:ph type="title"/>
          </p:nvPr>
        </p:nvSpPr>
        <p:spPr/>
        <p:txBody>
          <a:bodyPr/>
          <a:lstStyle/>
          <a:p>
            <a:r>
              <a:rPr lang="en-US" dirty="0"/>
              <a:t>Apostles’ creed</a:t>
            </a:r>
          </a:p>
        </p:txBody>
      </p:sp>
      <p:sp>
        <p:nvSpPr>
          <p:cNvPr id="3" name="Content Placeholder 2">
            <a:extLst>
              <a:ext uri="{FF2B5EF4-FFF2-40B4-BE49-F238E27FC236}">
                <a16:creationId xmlns:a16="http://schemas.microsoft.com/office/drawing/2014/main" id="{41628880-54C2-4BA2-9D46-887FB957751E}"/>
              </a:ext>
            </a:extLst>
          </p:cNvPr>
          <p:cNvSpPr>
            <a:spLocks noGrp="1"/>
          </p:cNvSpPr>
          <p:nvPr>
            <p:ph idx="1"/>
          </p:nvPr>
        </p:nvSpPr>
        <p:spPr>
          <a:xfrm>
            <a:off x="913795" y="1803401"/>
            <a:ext cx="10353762" cy="4682066"/>
          </a:xfrm>
        </p:spPr>
        <p:txBody>
          <a:bodyPr>
            <a:normAutofit/>
          </a:bodyPr>
          <a:lstStyle/>
          <a:p>
            <a:pPr marL="0" indent="0">
              <a:lnSpc>
                <a:spcPct val="100000"/>
              </a:lnSpc>
              <a:spcBef>
                <a:spcPts val="600"/>
              </a:spcBef>
              <a:spcAft>
                <a:spcPts val="600"/>
              </a:spcAft>
              <a:buNone/>
            </a:pPr>
            <a:r>
              <a:rPr lang="en-US" dirty="0">
                <a:effectLst/>
              </a:rPr>
              <a:t>…the holy Catholic Church:</a:t>
            </a:r>
          </a:p>
          <a:p>
            <a:pPr marL="457200" lvl="1" indent="0">
              <a:lnSpc>
                <a:spcPct val="100000"/>
              </a:lnSpc>
              <a:spcBef>
                <a:spcPts val="600"/>
              </a:spcBef>
              <a:spcAft>
                <a:spcPts val="600"/>
              </a:spcAft>
              <a:buNone/>
            </a:pPr>
            <a:r>
              <a:rPr lang="en-US" b="1" dirty="0">
                <a:solidFill>
                  <a:schemeClr val="accent5">
                    <a:lumMod val="60000"/>
                    <a:lumOff val="40000"/>
                  </a:schemeClr>
                </a:solidFill>
                <a:effectLst/>
              </a:rPr>
              <a:t>No accident this follows the statement about the Holy Spirit – </a:t>
            </a:r>
          </a:p>
          <a:p>
            <a:pPr marL="0" indent="0" algn="ctr">
              <a:lnSpc>
                <a:spcPct val="100000"/>
              </a:lnSpc>
              <a:spcBef>
                <a:spcPts val="600"/>
              </a:spcBef>
              <a:spcAft>
                <a:spcPts val="600"/>
              </a:spcAft>
              <a:buNone/>
            </a:pPr>
            <a:r>
              <a:rPr lang="en-US" b="1" dirty="0">
                <a:solidFill>
                  <a:schemeClr val="accent5">
                    <a:lumMod val="60000"/>
                    <a:lumOff val="40000"/>
                  </a:schemeClr>
                </a:solidFill>
                <a:effectLst/>
              </a:rPr>
              <a:t>The Church is the place “where the Spirit flourishes”</a:t>
            </a:r>
          </a:p>
          <a:p>
            <a:pPr>
              <a:lnSpc>
                <a:spcPct val="100000"/>
              </a:lnSpc>
              <a:spcBef>
                <a:spcPts val="600"/>
              </a:spcBef>
              <a:spcAft>
                <a:spcPts val="600"/>
              </a:spcAft>
            </a:pPr>
            <a:r>
              <a:rPr lang="en-US" dirty="0">
                <a:effectLst/>
              </a:rPr>
              <a:t>Jesus endowed His community with a structure</a:t>
            </a:r>
          </a:p>
          <a:p>
            <a:pPr>
              <a:lnSpc>
                <a:spcPct val="100000"/>
              </a:lnSpc>
              <a:spcBef>
                <a:spcPts val="600"/>
              </a:spcBef>
              <a:spcAft>
                <a:spcPts val="600"/>
              </a:spcAft>
            </a:pPr>
            <a:r>
              <a:rPr lang="en-US" dirty="0">
                <a:effectLst/>
              </a:rPr>
              <a:t>The Church is the means and the goal of God’s plan (CCC 778)</a:t>
            </a:r>
          </a:p>
          <a:p>
            <a:pPr>
              <a:lnSpc>
                <a:spcPct val="100000"/>
              </a:lnSpc>
              <a:spcBef>
                <a:spcPts val="600"/>
              </a:spcBef>
              <a:spcAft>
                <a:spcPts val="600"/>
              </a:spcAft>
            </a:pPr>
            <a:r>
              <a:rPr lang="en-US" dirty="0">
                <a:effectLst/>
              </a:rPr>
              <a:t>Christ sanctifies the Church, making her holy</a:t>
            </a:r>
          </a:p>
          <a:p>
            <a:pPr>
              <a:lnSpc>
                <a:spcPct val="100000"/>
              </a:lnSpc>
              <a:spcBef>
                <a:spcPts val="600"/>
              </a:spcBef>
              <a:spcAft>
                <a:spcPts val="600"/>
              </a:spcAft>
            </a:pPr>
            <a:r>
              <a:rPr lang="en-US" dirty="0">
                <a:effectLst/>
              </a:rPr>
              <a:t>‘Catholic’ means ‘universal’ or ‘in keeping with the whole’</a:t>
            </a:r>
          </a:p>
          <a:p>
            <a:pPr lvl="1">
              <a:lnSpc>
                <a:spcPct val="100000"/>
              </a:lnSpc>
              <a:spcBef>
                <a:spcPts val="600"/>
              </a:spcBef>
              <a:spcAft>
                <a:spcPts val="600"/>
              </a:spcAft>
            </a:pPr>
            <a:r>
              <a:rPr lang="en-US" dirty="0">
                <a:effectLst/>
              </a:rPr>
              <a:t>Jesus is present in her, so she has the ‘fullness’ He provides</a:t>
            </a:r>
          </a:p>
          <a:p>
            <a:pPr lvl="1">
              <a:lnSpc>
                <a:spcPct val="100000"/>
              </a:lnSpc>
              <a:spcBef>
                <a:spcPts val="600"/>
              </a:spcBef>
              <a:spcAft>
                <a:spcPts val="600"/>
              </a:spcAft>
            </a:pPr>
            <a:r>
              <a:rPr lang="en-US" dirty="0">
                <a:effectLst/>
              </a:rPr>
              <a:t>She is sent on mission by Jesus, called to bring all men into her fold – no limits on geography, political, language separations</a:t>
            </a:r>
          </a:p>
        </p:txBody>
      </p:sp>
    </p:spTree>
    <p:extLst>
      <p:ext uri="{BB962C8B-B14F-4D97-AF65-F5344CB8AC3E}">
        <p14:creationId xmlns:p14="http://schemas.microsoft.com/office/powerpoint/2010/main" val="123284126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1158B6-6AFF-4113-A95F-4329ACB89EE9}"/>
              </a:ext>
            </a:extLst>
          </p:cNvPr>
          <p:cNvSpPr>
            <a:spLocks noGrp="1"/>
          </p:cNvSpPr>
          <p:nvPr>
            <p:ph type="title"/>
          </p:nvPr>
        </p:nvSpPr>
        <p:spPr/>
        <p:txBody>
          <a:bodyPr/>
          <a:lstStyle/>
          <a:p>
            <a:r>
              <a:rPr lang="en-US" dirty="0"/>
              <a:t>Apostles’ creed</a:t>
            </a:r>
          </a:p>
        </p:txBody>
      </p:sp>
      <p:sp>
        <p:nvSpPr>
          <p:cNvPr id="3" name="Content Placeholder 2">
            <a:extLst>
              <a:ext uri="{FF2B5EF4-FFF2-40B4-BE49-F238E27FC236}">
                <a16:creationId xmlns:a16="http://schemas.microsoft.com/office/drawing/2014/main" id="{41628880-54C2-4BA2-9D46-887FB957751E}"/>
              </a:ext>
            </a:extLst>
          </p:cNvPr>
          <p:cNvSpPr>
            <a:spLocks noGrp="1"/>
          </p:cNvSpPr>
          <p:nvPr>
            <p:ph idx="1"/>
          </p:nvPr>
        </p:nvSpPr>
        <p:spPr>
          <a:xfrm>
            <a:off x="913795" y="1803401"/>
            <a:ext cx="10353762" cy="4682066"/>
          </a:xfrm>
        </p:spPr>
        <p:txBody>
          <a:bodyPr>
            <a:normAutofit/>
          </a:bodyPr>
          <a:lstStyle/>
          <a:p>
            <a:pPr marL="0" indent="0">
              <a:lnSpc>
                <a:spcPct val="100000"/>
              </a:lnSpc>
              <a:spcBef>
                <a:spcPts val="600"/>
              </a:spcBef>
              <a:spcAft>
                <a:spcPts val="600"/>
              </a:spcAft>
              <a:buNone/>
            </a:pPr>
            <a:r>
              <a:rPr lang="en-US" dirty="0">
                <a:effectLst/>
              </a:rPr>
              <a:t>…the communion of saints, the forgiveness of sins, the resurrection of the body and life everlasting. </a:t>
            </a:r>
          </a:p>
          <a:p>
            <a:pPr>
              <a:lnSpc>
                <a:spcPct val="100000"/>
              </a:lnSpc>
              <a:spcBef>
                <a:spcPts val="600"/>
              </a:spcBef>
              <a:spcAft>
                <a:spcPts val="600"/>
              </a:spcAft>
            </a:pPr>
            <a:r>
              <a:rPr lang="en-US" dirty="0">
                <a:effectLst/>
              </a:rPr>
              <a:t>Communion saints is the communion of </a:t>
            </a:r>
            <a:r>
              <a:rPr lang="en-US" i="1" dirty="0">
                <a:effectLst/>
              </a:rPr>
              <a:t>holy goods </a:t>
            </a:r>
            <a:r>
              <a:rPr lang="en-US" dirty="0">
                <a:effectLst/>
              </a:rPr>
              <a:t>and </a:t>
            </a:r>
            <a:r>
              <a:rPr lang="en-US" i="1" dirty="0">
                <a:effectLst/>
              </a:rPr>
              <a:t>holy persons</a:t>
            </a:r>
          </a:p>
          <a:p>
            <a:pPr lvl="1">
              <a:lnSpc>
                <a:spcPct val="100000"/>
              </a:lnSpc>
              <a:spcBef>
                <a:spcPts val="600"/>
              </a:spcBef>
              <a:spcAft>
                <a:spcPts val="600"/>
              </a:spcAft>
            </a:pPr>
            <a:r>
              <a:rPr lang="en-US" dirty="0">
                <a:effectLst/>
              </a:rPr>
              <a:t>Shared faith, sacraments, charisms, charity</a:t>
            </a:r>
          </a:p>
          <a:p>
            <a:pPr lvl="1">
              <a:lnSpc>
                <a:spcPct val="100000"/>
              </a:lnSpc>
              <a:spcBef>
                <a:spcPts val="600"/>
              </a:spcBef>
              <a:spcAft>
                <a:spcPts val="600"/>
              </a:spcAft>
            </a:pPr>
            <a:r>
              <a:rPr lang="en-US" dirty="0">
                <a:effectLst/>
              </a:rPr>
              <a:t>The three states of the Church – Militant, Suffering, Triumphant</a:t>
            </a:r>
          </a:p>
          <a:p>
            <a:pPr>
              <a:lnSpc>
                <a:spcPct val="100000"/>
              </a:lnSpc>
              <a:spcBef>
                <a:spcPts val="600"/>
              </a:spcBef>
              <a:spcAft>
                <a:spcPts val="600"/>
              </a:spcAft>
            </a:pPr>
            <a:r>
              <a:rPr lang="en-US" dirty="0">
                <a:effectLst/>
              </a:rPr>
              <a:t>Forgiveness of sins linked to the Holy Spirit, Church and communion of saints</a:t>
            </a:r>
          </a:p>
          <a:p>
            <a:pPr lvl="1">
              <a:lnSpc>
                <a:spcPct val="100000"/>
              </a:lnSpc>
              <a:spcBef>
                <a:spcPts val="600"/>
              </a:spcBef>
              <a:spcAft>
                <a:spcPts val="600"/>
              </a:spcAft>
            </a:pPr>
            <a:r>
              <a:rPr lang="en-US" dirty="0">
                <a:effectLst/>
              </a:rPr>
              <a:t>The Church was given the power to forgive sins; the first gift after the resurrection</a:t>
            </a:r>
          </a:p>
          <a:p>
            <a:pPr>
              <a:lnSpc>
                <a:spcPct val="100000"/>
              </a:lnSpc>
              <a:spcBef>
                <a:spcPts val="600"/>
              </a:spcBef>
              <a:spcAft>
                <a:spcPts val="600"/>
              </a:spcAft>
            </a:pPr>
            <a:r>
              <a:rPr lang="en-US" dirty="0">
                <a:effectLst/>
              </a:rPr>
              <a:t>The previous statements lead to the belief in the resurrection of the dead on the last day</a:t>
            </a:r>
          </a:p>
          <a:p>
            <a:pPr lvl="1">
              <a:lnSpc>
                <a:spcPct val="100000"/>
              </a:lnSpc>
              <a:spcBef>
                <a:spcPts val="600"/>
              </a:spcBef>
              <a:spcAft>
                <a:spcPts val="600"/>
              </a:spcAft>
            </a:pPr>
            <a:r>
              <a:rPr lang="en-US" dirty="0">
                <a:effectLst/>
              </a:rPr>
              <a:t>All people will have physical bodies to live in eternity, glorified</a:t>
            </a:r>
          </a:p>
          <a:p>
            <a:pPr lvl="1">
              <a:lnSpc>
                <a:spcPct val="100000"/>
              </a:lnSpc>
              <a:spcBef>
                <a:spcPts val="600"/>
              </a:spcBef>
              <a:spcAft>
                <a:spcPts val="600"/>
              </a:spcAft>
            </a:pPr>
            <a:r>
              <a:rPr lang="en-US" dirty="0">
                <a:effectLst/>
              </a:rPr>
              <a:t>Good and bad – so evangelize!</a:t>
            </a:r>
          </a:p>
          <a:p>
            <a:pPr lvl="1">
              <a:lnSpc>
                <a:spcPct val="100000"/>
              </a:lnSpc>
              <a:spcBef>
                <a:spcPts val="600"/>
              </a:spcBef>
              <a:spcAft>
                <a:spcPts val="600"/>
              </a:spcAft>
            </a:pPr>
            <a:endParaRPr lang="en-US" dirty="0">
              <a:effectLst/>
            </a:endParaRPr>
          </a:p>
          <a:p>
            <a:pPr marL="0" indent="0">
              <a:lnSpc>
                <a:spcPct val="100000"/>
              </a:lnSpc>
              <a:spcBef>
                <a:spcPts val="600"/>
              </a:spcBef>
              <a:spcAft>
                <a:spcPts val="600"/>
              </a:spcAft>
              <a:buNone/>
            </a:pPr>
            <a:endParaRPr lang="en-US" dirty="0"/>
          </a:p>
        </p:txBody>
      </p:sp>
    </p:spTree>
    <p:extLst>
      <p:ext uri="{BB962C8B-B14F-4D97-AF65-F5344CB8AC3E}">
        <p14:creationId xmlns:p14="http://schemas.microsoft.com/office/powerpoint/2010/main" val="386136554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1158B6-6AFF-4113-A95F-4329ACB89EE9}"/>
              </a:ext>
            </a:extLst>
          </p:cNvPr>
          <p:cNvSpPr>
            <a:spLocks noGrp="1"/>
          </p:cNvSpPr>
          <p:nvPr>
            <p:ph type="title"/>
          </p:nvPr>
        </p:nvSpPr>
        <p:spPr/>
        <p:txBody>
          <a:bodyPr/>
          <a:lstStyle/>
          <a:p>
            <a:r>
              <a:rPr lang="en-US" dirty="0"/>
              <a:t>Discussion</a:t>
            </a:r>
          </a:p>
        </p:txBody>
      </p:sp>
      <p:sp>
        <p:nvSpPr>
          <p:cNvPr id="3" name="Content Placeholder 2">
            <a:extLst>
              <a:ext uri="{FF2B5EF4-FFF2-40B4-BE49-F238E27FC236}">
                <a16:creationId xmlns:a16="http://schemas.microsoft.com/office/drawing/2014/main" id="{41628880-54C2-4BA2-9D46-887FB957751E}"/>
              </a:ext>
            </a:extLst>
          </p:cNvPr>
          <p:cNvSpPr>
            <a:spLocks noGrp="1"/>
          </p:cNvSpPr>
          <p:nvPr>
            <p:ph idx="1"/>
          </p:nvPr>
        </p:nvSpPr>
        <p:spPr>
          <a:xfrm>
            <a:off x="913795" y="1803401"/>
            <a:ext cx="10353762" cy="4682066"/>
          </a:xfrm>
        </p:spPr>
        <p:txBody>
          <a:bodyPr>
            <a:normAutofit/>
          </a:bodyPr>
          <a:lstStyle/>
          <a:p>
            <a:pPr marL="457200" lvl="1" indent="0">
              <a:buNone/>
            </a:pPr>
            <a:r>
              <a:rPr lang="en-US" sz="2400" dirty="0">
                <a:effectLst/>
              </a:rPr>
              <a:t>What does it mean to you personally when you say, or rather </a:t>
            </a:r>
            <a:r>
              <a:rPr lang="en-US" sz="2400" i="1" dirty="0">
                <a:effectLst/>
              </a:rPr>
              <a:t>profess</a:t>
            </a:r>
            <a:r>
              <a:rPr lang="en-US" sz="2400" dirty="0">
                <a:effectLst/>
              </a:rPr>
              <a:t>: </a:t>
            </a:r>
          </a:p>
          <a:p>
            <a:pPr lvl="1"/>
            <a:r>
              <a:rPr lang="en-US" sz="2400" dirty="0">
                <a:effectLst/>
              </a:rPr>
              <a:t>I believe in the Holy Spirit the giver of life?</a:t>
            </a:r>
          </a:p>
          <a:p>
            <a:pPr lvl="1"/>
            <a:r>
              <a:rPr lang="en-US" sz="2400" dirty="0">
                <a:effectLst/>
              </a:rPr>
              <a:t>I believe in One Holy Catholic Church?</a:t>
            </a:r>
          </a:p>
          <a:p>
            <a:pPr lvl="1"/>
            <a:r>
              <a:rPr lang="en-US" sz="2400" dirty="0">
                <a:effectLst/>
              </a:rPr>
              <a:t>I believe in the resurrection of the body and life everlasting?</a:t>
            </a:r>
          </a:p>
          <a:p>
            <a:pPr lvl="1"/>
            <a:r>
              <a:rPr lang="en-US" sz="2400" dirty="0">
                <a:effectLst/>
              </a:rPr>
              <a:t>What do we understand when we say Jesus descended into?</a:t>
            </a:r>
            <a:endParaRPr lang="en-US" dirty="0">
              <a:effectLst/>
            </a:endParaRPr>
          </a:p>
          <a:p>
            <a:pPr marL="0" indent="0">
              <a:lnSpc>
                <a:spcPct val="100000"/>
              </a:lnSpc>
              <a:spcBef>
                <a:spcPts val="600"/>
              </a:spcBef>
              <a:spcAft>
                <a:spcPts val="600"/>
              </a:spcAft>
              <a:buNone/>
            </a:pPr>
            <a:endParaRPr lang="en-US" dirty="0"/>
          </a:p>
        </p:txBody>
      </p:sp>
    </p:spTree>
    <p:extLst>
      <p:ext uri="{BB962C8B-B14F-4D97-AF65-F5344CB8AC3E}">
        <p14:creationId xmlns:p14="http://schemas.microsoft.com/office/powerpoint/2010/main" val="13825551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1158B6-6AFF-4113-A95F-4329ACB89EE9}"/>
              </a:ext>
            </a:extLst>
          </p:cNvPr>
          <p:cNvSpPr>
            <a:spLocks noGrp="1"/>
          </p:cNvSpPr>
          <p:nvPr>
            <p:ph type="title"/>
          </p:nvPr>
        </p:nvSpPr>
        <p:spPr>
          <a:xfrm>
            <a:off x="780934" y="2368062"/>
            <a:ext cx="10353761" cy="1326321"/>
          </a:xfrm>
        </p:spPr>
        <p:txBody>
          <a:bodyPr/>
          <a:lstStyle/>
          <a:p>
            <a:r>
              <a:rPr lang="en-US" dirty="0"/>
              <a:t>Questions?</a:t>
            </a:r>
          </a:p>
        </p:txBody>
      </p:sp>
    </p:spTree>
    <p:extLst>
      <p:ext uri="{BB962C8B-B14F-4D97-AF65-F5344CB8AC3E}">
        <p14:creationId xmlns:p14="http://schemas.microsoft.com/office/powerpoint/2010/main" val="6933197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F32847-C333-4045-BECA-B1F2EB459902}"/>
              </a:ext>
            </a:extLst>
          </p:cNvPr>
          <p:cNvSpPr>
            <a:spLocks noGrp="1"/>
          </p:cNvSpPr>
          <p:nvPr>
            <p:ph type="title"/>
          </p:nvPr>
        </p:nvSpPr>
        <p:spPr/>
        <p:txBody>
          <a:bodyPr/>
          <a:lstStyle/>
          <a:p>
            <a:r>
              <a:rPr lang="en-US" dirty="0"/>
              <a:t>Creeds in Early Christianity</a:t>
            </a:r>
          </a:p>
        </p:txBody>
      </p:sp>
      <p:sp>
        <p:nvSpPr>
          <p:cNvPr id="3" name="Content Placeholder 2">
            <a:extLst>
              <a:ext uri="{FF2B5EF4-FFF2-40B4-BE49-F238E27FC236}">
                <a16:creationId xmlns:a16="http://schemas.microsoft.com/office/drawing/2014/main" id="{CD625DA1-9F2F-4245-950B-11A14D755AB3}"/>
              </a:ext>
            </a:extLst>
          </p:cNvPr>
          <p:cNvSpPr>
            <a:spLocks noGrp="1"/>
          </p:cNvSpPr>
          <p:nvPr>
            <p:ph idx="1"/>
          </p:nvPr>
        </p:nvSpPr>
        <p:spPr>
          <a:xfrm>
            <a:off x="913795" y="2096064"/>
            <a:ext cx="10353762" cy="4355536"/>
          </a:xfrm>
        </p:spPr>
        <p:txBody>
          <a:bodyPr>
            <a:normAutofit/>
          </a:bodyPr>
          <a:lstStyle/>
          <a:p>
            <a:pPr marL="0" indent="0">
              <a:buNone/>
            </a:pPr>
            <a:r>
              <a:rPr lang="en-US" dirty="0"/>
              <a:t>Statements of faith – summary, not the totality</a:t>
            </a:r>
          </a:p>
          <a:p>
            <a:pPr marL="457200"/>
            <a:r>
              <a:rPr lang="en-US" dirty="0"/>
              <a:t>“You are the Messiah, the Son of the living God”  Mt 16:16</a:t>
            </a:r>
          </a:p>
          <a:p>
            <a:pPr marL="457200"/>
            <a:r>
              <a:rPr lang="en-US" dirty="0"/>
              <a:t>“I believe…” – Latin word </a:t>
            </a:r>
            <a:r>
              <a:rPr lang="en-US" i="1" dirty="0"/>
              <a:t>Credo</a:t>
            </a:r>
            <a:endParaRPr lang="en-US" dirty="0"/>
          </a:p>
          <a:p>
            <a:pPr marL="457200"/>
            <a:r>
              <a:rPr lang="en-US" dirty="0"/>
              <a:t>Apostles’ Creed </a:t>
            </a:r>
            <a:r>
              <a:rPr lang="en-US" dirty="0">
                <a:sym typeface="Wingdings" panose="05000000000000000000" pitchFamily="2" charset="2"/>
              </a:rPr>
              <a:t> Nicene Creed</a:t>
            </a:r>
          </a:p>
          <a:p>
            <a:endParaRPr lang="en-US" sz="800" dirty="0">
              <a:sym typeface="Wingdings" panose="05000000000000000000" pitchFamily="2" charset="2"/>
            </a:endParaRPr>
          </a:p>
          <a:p>
            <a:pPr marL="0" indent="0">
              <a:buNone/>
            </a:pPr>
            <a:r>
              <a:rPr lang="en-US" dirty="0"/>
              <a:t>Developed out of controversies</a:t>
            </a:r>
          </a:p>
          <a:p>
            <a:pPr marL="457200" lvl="1"/>
            <a:r>
              <a:rPr lang="en-US" sz="2000" dirty="0"/>
              <a:t>Different statements of faith – need for clarity</a:t>
            </a:r>
          </a:p>
          <a:p>
            <a:pPr marL="457200" lvl="1"/>
            <a:r>
              <a:rPr lang="en-US" sz="2000" dirty="0"/>
              <a:t>The message/content of evangelization</a:t>
            </a:r>
          </a:p>
          <a:p>
            <a:pPr marL="457200" lvl="1"/>
            <a:r>
              <a:rPr lang="en-US" sz="2000" dirty="0"/>
              <a:t>Part of baptism, send on mission</a:t>
            </a:r>
          </a:p>
          <a:p>
            <a:pPr marL="457200" lvl="1" indent="0" algn="ctr">
              <a:buNone/>
            </a:pPr>
            <a:endParaRPr lang="en-US" dirty="0"/>
          </a:p>
          <a:p>
            <a:endParaRPr lang="en-US" dirty="0"/>
          </a:p>
        </p:txBody>
      </p:sp>
    </p:spTree>
    <p:extLst>
      <p:ext uri="{BB962C8B-B14F-4D97-AF65-F5344CB8AC3E}">
        <p14:creationId xmlns:p14="http://schemas.microsoft.com/office/powerpoint/2010/main" val="12840266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F32847-C333-4045-BECA-B1F2EB459902}"/>
              </a:ext>
            </a:extLst>
          </p:cNvPr>
          <p:cNvSpPr>
            <a:spLocks noGrp="1"/>
          </p:cNvSpPr>
          <p:nvPr>
            <p:ph type="title"/>
          </p:nvPr>
        </p:nvSpPr>
        <p:spPr/>
        <p:txBody>
          <a:bodyPr/>
          <a:lstStyle/>
          <a:p>
            <a:r>
              <a:rPr lang="en-US" dirty="0"/>
              <a:t>How did our Creed develop?</a:t>
            </a:r>
          </a:p>
        </p:txBody>
      </p:sp>
      <p:sp>
        <p:nvSpPr>
          <p:cNvPr id="3" name="Content Placeholder 2">
            <a:extLst>
              <a:ext uri="{FF2B5EF4-FFF2-40B4-BE49-F238E27FC236}">
                <a16:creationId xmlns:a16="http://schemas.microsoft.com/office/drawing/2014/main" id="{CD625DA1-9F2F-4245-950B-11A14D755AB3}"/>
              </a:ext>
            </a:extLst>
          </p:cNvPr>
          <p:cNvSpPr>
            <a:spLocks noGrp="1"/>
          </p:cNvSpPr>
          <p:nvPr>
            <p:ph idx="1"/>
          </p:nvPr>
        </p:nvSpPr>
        <p:spPr/>
        <p:txBody>
          <a:bodyPr>
            <a:normAutofit/>
          </a:bodyPr>
          <a:lstStyle/>
          <a:p>
            <a:r>
              <a:rPr lang="en-US" dirty="0"/>
              <a:t>Heresies</a:t>
            </a:r>
          </a:p>
          <a:p>
            <a:r>
              <a:rPr lang="en-US" dirty="0"/>
              <a:t>Less ambiguities, brought in Greek philosophy</a:t>
            </a:r>
          </a:p>
          <a:p>
            <a:r>
              <a:rPr lang="en-US" dirty="0"/>
              <a:t>Simple -&gt; complex</a:t>
            </a:r>
          </a:p>
          <a:p>
            <a:r>
              <a:rPr lang="en-US" dirty="0"/>
              <a:t>In the liturgy – reaffirms what we believe before we enter into the Eucharistic mystery </a:t>
            </a:r>
            <a:endParaRPr lang="en-US" dirty="0">
              <a:solidFill>
                <a:srgbClr val="FF0000"/>
              </a:solidFill>
            </a:endParaRPr>
          </a:p>
          <a:p>
            <a:r>
              <a:rPr lang="en-US" dirty="0"/>
              <a:t>Structure of our Catechism</a:t>
            </a:r>
          </a:p>
        </p:txBody>
      </p:sp>
    </p:spTree>
    <p:extLst>
      <p:ext uri="{BB962C8B-B14F-4D97-AF65-F5344CB8AC3E}">
        <p14:creationId xmlns:p14="http://schemas.microsoft.com/office/powerpoint/2010/main" val="19907457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F32847-C333-4045-BECA-B1F2EB459902}"/>
              </a:ext>
            </a:extLst>
          </p:cNvPr>
          <p:cNvSpPr>
            <a:spLocks noGrp="1"/>
          </p:cNvSpPr>
          <p:nvPr>
            <p:ph type="title"/>
          </p:nvPr>
        </p:nvSpPr>
        <p:spPr/>
        <p:txBody>
          <a:bodyPr/>
          <a:lstStyle/>
          <a:p>
            <a:r>
              <a:rPr lang="en-US" dirty="0" err="1"/>
              <a:t>Shhh</a:t>
            </a:r>
            <a:r>
              <a:rPr lang="en-US" dirty="0"/>
              <a:t>…That’s just for us</a:t>
            </a:r>
          </a:p>
        </p:txBody>
      </p:sp>
      <p:sp>
        <p:nvSpPr>
          <p:cNvPr id="3" name="Content Placeholder 2">
            <a:extLst>
              <a:ext uri="{FF2B5EF4-FFF2-40B4-BE49-F238E27FC236}">
                <a16:creationId xmlns:a16="http://schemas.microsoft.com/office/drawing/2014/main" id="{CD625DA1-9F2F-4245-950B-11A14D755AB3}"/>
              </a:ext>
            </a:extLst>
          </p:cNvPr>
          <p:cNvSpPr>
            <a:spLocks noGrp="1"/>
          </p:cNvSpPr>
          <p:nvPr>
            <p:ph idx="1"/>
          </p:nvPr>
        </p:nvSpPr>
        <p:spPr>
          <a:xfrm>
            <a:off x="913795" y="2096064"/>
            <a:ext cx="10353762" cy="4152336"/>
          </a:xfrm>
        </p:spPr>
        <p:txBody>
          <a:bodyPr>
            <a:normAutofit/>
          </a:bodyPr>
          <a:lstStyle/>
          <a:p>
            <a:pPr marL="0" indent="0">
              <a:buNone/>
            </a:pPr>
            <a:r>
              <a:rPr lang="en-US" dirty="0"/>
              <a:t>There was a great deal of secrecy in the early church about the creed</a:t>
            </a:r>
          </a:p>
          <a:p>
            <a:pPr marL="0" indent="0">
              <a:buNone/>
            </a:pPr>
            <a:endParaRPr lang="en-US" dirty="0"/>
          </a:p>
          <a:p>
            <a:pPr marL="0" indent="0">
              <a:buNone/>
            </a:pPr>
            <a:r>
              <a:rPr lang="en-US" sz="800" dirty="0">
                <a:solidFill>
                  <a:schemeClr val="bg1"/>
                </a:solidFill>
              </a:rPr>
              <a:t>. </a:t>
            </a:r>
            <a:r>
              <a:rPr lang="en-US" dirty="0"/>
              <a:t>            It was handed on orally, just before Baptism  </a:t>
            </a:r>
          </a:p>
          <a:p>
            <a:pPr algn="r">
              <a:buFontTx/>
              <a:buChar char="-"/>
            </a:pPr>
            <a:r>
              <a:rPr lang="en-US" dirty="0"/>
              <a:t>the catechumens would ‘hand it back’ at their Baptism                </a:t>
            </a:r>
            <a:r>
              <a:rPr lang="en-US" sz="800" dirty="0">
                <a:solidFill>
                  <a:schemeClr val="bg1"/>
                </a:solidFill>
              </a:rPr>
              <a:t>.</a:t>
            </a:r>
          </a:p>
          <a:p>
            <a:pPr algn="r">
              <a:buFontTx/>
              <a:buChar char="-"/>
            </a:pPr>
            <a:endParaRPr lang="en-US" dirty="0"/>
          </a:p>
          <a:p>
            <a:r>
              <a:rPr lang="en-US" dirty="0"/>
              <a:t>Began to make it’s way into the Liturgy, especially the Good Friday liturgy</a:t>
            </a:r>
          </a:p>
          <a:p>
            <a:r>
              <a:rPr lang="en-US" dirty="0"/>
              <a:t>~7</a:t>
            </a:r>
            <a:r>
              <a:rPr lang="en-US" baseline="30000" dirty="0"/>
              <a:t>th</a:t>
            </a:r>
            <a:r>
              <a:rPr lang="en-US" dirty="0"/>
              <a:t> century, started to be required at every Liturgy</a:t>
            </a:r>
          </a:p>
          <a:p>
            <a:r>
              <a:rPr lang="en-US" dirty="0"/>
              <a:t>Need for unity, renewal of the oath that “binds the believer to Christ”</a:t>
            </a:r>
          </a:p>
        </p:txBody>
      </p:sp>
    </p:spTree>
    <p:extLst>
      <p:ext uri="{BB962C8B-B14F-4D97-AF65-F5344CB8AC3E}">
        <p14:creationId xmlns:p14="http://schemas.microsoft.com/office/powerpoint/2010/main" val="5909529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B0CE12-EDAD-45BA-8EBB-623F5B1AAC60}"/>
              </a:ext>
            </a:extLst>
          </p:cNvPr>
          <p:cNvSpPr>
            <a:spLocks noGrp="1"/>
          </p:cNvSpPr>
          <p:nvPr>
            <p:ph type="title"/>
          </p:nvPr>
        </p:nvSpPr>
        <p:spPr/>
        <p:txBody>
          <a:bodyPr/>
          <a:lstStyle/>
          <a:p>
            <a:r>
              <a:rPr lang="en-US" dirty="0"/>
              <a:t>From the Catechism</a:t>
            </a:r>
          </a:p>
        </p:txBody>
      </p:sp>
      <p:sp>
        <p:nvSpPr>
          <p:cNvPr id="3" name="Content Placeholder 2">
            <a:extLst>
              <a:ext uri="{FF2B5EF4-FFF2-40B4-BE49-F238E27FC236}">
                <a16:creationId xmlns:a16="http://schemas.microsoft.com/office/drawing/2014/main" id="{DADA0703-E36E-4289-8712-EAE3356283AC}"/>
              </a:ext>
            </a:extLst>
          </p:cNvPr>
          <p:cNvSpPr>
            <a:spLocks noGrp="1"/>
          </p:cNvSpPr>
          <p:nvPr>
            <p:ph idx="1"/>
          </p:nvPr>
        </p:nvSpPr>
        <p:spPr/>
        <p:txBody>
          <a:bodyPr/>
          <a:lstStyle/>
          <a:p>
            <a:pPr marL="0" indent="0">
              <a:buNone/>
            </a:pPr>
            <a:r>
              <a:rPr lang="en-US" dirty="0">
                <a:effectLst/>
              </a:rPr>
              <a:t>Whoever says "I believe" says "I pledge myself to what </a:t>
            </a:r>
            <a:r>
              <a:rPr lang="en-US" i="1" dirty="0">
                <a:effectLst/>
              </a:rPr>
              <a:t>we </a:t>
            </a:r>
            <a:r>
              <a:rPr lang="en-US" dirty="0">
                <a:effectLst/>
              </a:rPr>
              <a:t>believe." Communion in faith needs a common language of faith, normative for all and uniting all in the same confession of faith. (185)</a:t>
            </a:r>
          </a:p>
          <a:p>
            <a:pPr marL="0" indent="0">
              <a:buNone/>
            </a:pPr>
            <a:r>
              <a:rPr lang="en-US" dirty="0"/>
              <a:t>To say the Credo with faith is to enter into communion with God, Father, Son and Holy Spirit, and also with the whole Church which transmits the faith to us and in whose midst we believe: (197)</a:t>
            </a:r>
          </a:p>
          <a:p>
            <a:pPr marL="0" indent="0" algn="ctr">
              <a:buNone/>
            </a:pPr>
            <a:r>
              <a:rPr lang="en-US" sz="1800" dirty="0"/>
              <a:t>This Creed is the spiritual seal, our heart's meditation and an ever-present guardian;</a:t>
            </a:r>
            <a:br>
              <a:rPr lang="en-US" sz="1800" dirty="0"/>
            </a:br>
            <a:r>
              <a:rPr lang="en-US" sz="1800" dirty="0"/>
              <a:t> it is, unquestionably, the treasure of our soul. (St. Ambrose)</a:t>
            </a:r>
          </a:p>
        </p:txBody>
      </p:sp>
    </p:spTree>
    <p:extLst>
      <p:ext uri="{BB962C8B-B14F-4D97-AF65-F5344CB8AC3E}">
        <p14:creationId xmlns:p14="http://schemas.microsoft.com/office/powerpoint/2010/main" val="41883110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F32847-C333-4045-BECA-B1F2EB459902}"/>
              </a:ext>
            </a:extLst>
          </p:cNvPr>
          <p:cNvSpPr>
            <a:spLocks noGrp="1"/>
          </p:cNvSpPr>
          <p:nvPr>
            <p:ph type="title"/>
          </p:nvPr>
        </p:nvSpPr>
        <p:spPr/>
        <p:txBody>
          <a:bodyPr/>
          <a:lstStyle/>
          <a:p>
            <a:r>
              <a:rPr lang="en-US" dirty="0"/>
              <a:t>The Creed and the Liturgy</a:t>
            </a:r>
          </a:p>
        </p:txBody>
      </p:sp>
      <p:sp>
        <p:nvSpPr>
          <p:cNvPr id="3" name="Content Placeholder 2">
            <a:extLst>
              <a:ext uri="{FF2B5EF4-FFF2-40B4-BE49-F238E27FC236}">
                <a16:creationId xmlns:a16="http://schemas.microsoft.com/office/drawing/2014/main" id="{CD625DA1-9F2F-4245-950B-11A14D755AB3}"/>
              </a:ext>
            </a:extLst>
          </p:cNvPr>
          <p:cNvSpPr>
            <a:spLocks noGrp="1"/>
          </p:cNvSpPr>
          <p:nvPr>
            <p:ph idx="1"/>
          </p:nvPr>
        </p:nvSpPr>
        <p:spPr/>
        <p:txBody>
          <a:bodyPr>
            <a:normAutofit fontScale="92500" lnSpcReduction="10000"/>
          </a:bodyPr>
          <a:lstStyle/>
          <a:p>
            <a:pPr marL="0" indent="0">
              <a:buNone/>
            </a:pPr>
            <a:r>
              <a:rPr lang="en-US" dirty="0"/>
              <a:t>The Creed reaffirms what we believe before we enter into the Eucharistic mystery</a:t>
            </a:r>
          </a:p>
          <a:p>
            <a:pPr marL="0" indent="0">
              <a:buNone/>
            </a:pPr>
            <a:r>
              <a:rPr lang="en-US" dirty="0">
                <a:effectLst/>
              </a:rPr>
              <a:t>The Mass …</a:t>
            </a:r>
          </a:p>
          <a:p>
            <a:r>
              <a:rPr lang="en-US" dirty="0">
                <a:effectLst/>
              </a:rPr>
              <a:t>is a life-changing even that makes present the One Sacrifice of Christ the Savior which completes and surpasses all Old Covenants.  </a:t>
            </a:r>
          </a:p>
          <a:p>
            <a:r>
              <a:rPr lang="en-US" dirty="0">
                <a:effectLst/>
              </a:rPr>
              <a:t>reenacts- the New and Eternal Covenant- demonstrated in God’s willingness to enter into a covenant with us in Christ. </a:t>
            </a:r>
          </a:p>
          <a:p>
            <a:r>
              <a:rPr lang="en-US" dirty="0">
                <a:effectLst/>
              </a:rPr>
              <a:t>calls us to renew the way of life we chose in Baptism: a call to trust God who has given us His unconditional love. </a:t>
            </a:r>
          </a:p>
          <a:p>
            <a:pPr marL="0" indent="0" algn="ctr">
              <a:buNone/>
            </a:pPr>
            <a:r>
              <a:rPr lang="en-US" dirty="0">
                <a:effectLst/>
              </a:rPr>
              <a:t>God calls us to reciprocate His trust, live with a </a:t>
            </a:r>
            <a:r>
              <a:rPr lang="en-US" i="1" dirty="0">
                <a:effectLst/>
              </a:rPr>
              <a:t>radical trust </a:t>
            </a:r>
            <a:r>
              <a:rPr lang="en-US" dirty="0">
                <a:effectLst/>
              </a:rPr>
              <a:t>to </a:t>
            </a:r>
            <a:r>
              <a:rPr lang="en-US" i="1" dirty="0">
                <a:effectLst/>
              </a:rPr>
              <a:t>live without fear</a:t>
            </a:r>
            <a:r>
              <a:rPr lang="en-US" dirty="0">
                <a:effectLst/>
              </a:rPr>
              <a:t>. </a:t>
            </a:r>
          </a:p>
        </p:txBody>
      </p:sp>
    </p:spTree>
    <p:extLst>
      <p:ext uri="{BB962C8B-B14F-4D97-AF65-F5344CB8AC3E}">
        <p14:creationId xmlns:p14="http://schemas.microsoft.com/office/powerpoint/2010/main" val="9214206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F32847-C333-4045-BECA-B1F2EB459902}"/>
              </a:ext>
            </a:extLst>
          </p:cNvPr>
          <p:cNvSpPr>
            <a:spLocks noGrp="1"/>
          </p:cNvSpPr>
          <p:nvPr>
            <p:ph type="title"/>
          </p:nvPr>
        </p:nvSpPr>
        <p:spPr/>
        <p:txBody>
          <a:bodyPr/>
          <a:lstStyle/>
          <a:p>
            <a:r>
              <a:rPr lang="en-US" dirty="0"/>
              <a:t>The Creed and the Liturgy</a:t>
            </a:r>
          </a:p>
        </p:txBody>
      </p:sp>
      <p:sp>
        <p:nvSpPr>
          <p:cNvPr id="3" name="Content Placeholder 2">
            <a:extLst>
              <a:ext uri="{FF2B5EF4-FFF2-40B4-BE49-F238E27FC236}">
                <a16:creationId xmlns:a16="http://schemas.microsoft.com/office/drawing/2014/main" id="{CD625DA1-9F2F-4245-950B-11A14D755AB3}"/>
              </a:ext>
            </a:extLst>
          </p:cNvPr>
          <p:cNvSpPr>
            <a:spLocks noGrp="1"/>
          </p:cNvSpPr>
          <p:nvPr>
            <p:ph idx="1"/>
          </p:nvPr>
        </p:nvSpPr>
        <p:spPr/>
        <p:txBody>
          <a:bodyPr>
            <a:normAutofit/>
          </a:bodyPr>
          <a:lstStyle/>
          <a:p>
            <a:pPr marL="0" indent="0">
              <a:buNone/>
            </a:pPr>
            <a:r>
              <a:rPr lang="en-US" dirty="0">
                <a:effectLst/>
              </a:rPr>
              <a:t>We are called individually and as community to set aside our doubts and affirming a trusting relationship:</a:t>
            </a:r>
          </a:p>
          <a:p>
            <a:pPr lvl="1"/>
            <a:r>
              <a:rPr lang="en-US" dirty="0">
                <a:effectLst/>
              </a:rPr>
              <a:t>In God the Father who created us</a:t>
            </a:r>
          </a:p>
          <a:p>
            <a:pPr lvl="1"/>
            <a:r>
              <a:rPr lang="en-US" dirty="0">
                <a:effectLst/>
              </a:rPr>
              <a:t>In Jesus who redeems us through His suffering, death and resurrection</a:t>
            </a:r>
          </a:p>
          <a:p>
            <a:pPr lvl="1"/>
            <a:r>
              <a:rPr lang="en-US" dirty="0">
                <a:effectLst/>
              </a:rPr>
              <a:t>In The Holy Spirit who gives us life and teaches us to trust</a:t>
            </a:r>
          </a:p>
          <a:p>
            <a:pPr lvl="1"/>
            <a:r>
              <a:rPr lang="en-US" dirty="0">
                <a:effectLst/>
              </a:rPr>
              <a:t>We affirm our trust in the relationship we have in the Church, the people of God – the Body of Christ</a:t>
            </a:r>
          </a:p>
        </p:txBody>
      </p:sp>
    </p:spTree>
    <p:extLst>
      <p:ext uri="{BB962C8B-B14F-4D97-AF65-F5344CB8AC3E}">
        <p14:creationId xmlns:p14="http://schemas.microsoft.com/office/powerpoint/2010/main" val="3636523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1158B6-6AFF-4113-A95F-4329ACB89EE9}"/>
              </a:ext>
            </a:extLst>
          </p:cNvPr>
          <p:cNvSpPr>
            <a:spLocks noGrp="1"/>
          </p:cNvSpPr>
          <p:nvPr>
            <p:ph type="title"/>
          </p:nvPr>
        </p:nvSpPr>
        <p:spPr/>
        <p:txBody>
          <a:bodyPr/>
          <a:lstStyle/>
          <a:p>
            <a:r>
              <a:rPr lang="en-US" dirty="0"/>
              <a:t>Apostles’ creed</a:t>
            </a:r>
          </a:p>
        </p:txBody>
      </p:sp>
      <p:sp>
        <p:nvSpPr>
          <p:cNvPr id="3" name="Content Placeholder 2">
            <a:extLst>
              <a:ext uri="{FF2B5EF4-FFF2-40B4-BE49-F238E27FC236}">
                <a16:creationId xmlns:a16="http://schemas.microsoft.com/office/drawing/2014/main" id="{41628880-54C2-4BA2-9D46-887FB957751E}"/>
              </a:ext>
            </a:extLst>
          </p:cNvPr>
          <p:cNvSpPr>
            <a:spLocks noGrp="1"/>
          </p:cNvSpPr>
          <p:nvPr>
            <p:ph idx="1"/>
          </p:nvPr>
        </p:nvSpPr>
        <p:spPr/>
        <p:txBody>
          <a:bodyPr>
            <a:normAutofit/>
          </a:bodyPr>
          <a:lstStyle/>
          <a:p>
            <a:r>
              <a:rPr lang="en-US" dirty="0">
                <a:effectLst/>
              </a:rPr>
              <a:t>A legend claimed that each of the 12 articles was written by of the 12 Apostles. For example, </a:t>
            </a:r>
            <a:r>
              <a:rPr lang="en-US" dirty="0" err="1">
                <a:effectLst/>
              </a:rPr>
              <a:t>Rufinus</a:t>
            </a:r>
            <a:r>
              <a:rPr lang="en-US" dirty="0">
                <a:effectLst/>
              </a:rPr>
              <a:t> of Aquileia (345-411) Wrote:</a:t>
            </a:r>
          </a:p>
          <a:p>
            <a:pPr marL="457200" lvl="1" indent="0">
              <a:buNone/>
            </a:pPr>
            <a:r>
              <a:rPr lang="en-US" dirty="0">
                <a:effectLst/>
              </a:rPr>
              <a:t>“So they (</a:t>
            </a:r>
            <a:r>
              <a:rPr lang="en-US" dirty="0" err="1">
                <a:effectLst/>
              </a:rPr>
              <a:t>i.e</a:t>
            </a:r>
            <a:r>
              <a:rPr lang="en-US" dirty="0">
                <a:effectLst/>
              </a:rPr>
              <a:t>, that is the Apostles) met together in one spot, and being filled with the Holy Spirit, compiled this brief token…. Each making the contribution he thought fit; and they decreed that it should be handed out as standard teaching to believers”  Despite its title, there is no evidence the Apostles’  Creed was actually written by the Apostles, and the legend was largely abandoned by scholars by the time of the Renaissance.</a:t>
            </a:r>
          </a:p>
        </p:txBody>
      </p:sp>
    </p:spTree>
    <p:extLst>
      <p:ext uri="{BB962C8B-B14F-4D97-AF65-F5344CB8AC3E}">
        <p14:creationId xmlns:p14="http://schemas.microsoft.com/office/powerpoint/2010/main" val="99455366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amask">
  <a:themeElements>
    <a:clrScheme name="Damask">
      <a:dk1>
        <a:sysClr val="windowText" lastClr="000000"/>
      </a:dk1>
      <a:lt1>
        <a:sysClr val="window" lastClr="FFFFFF"/>
      </a:lt1>
      <a:dk2>
        <a:srgbClr val="2A5B7F"/>
      </a:dk2>
      <a:lt2>
        <a:srgbClr val="ABDAFC"/>
      </a:lt2>
      <a:accent1>
        <a:srgbClr val="9EC544"/>
      </a:accent1>
      <a:accent2>
        <a:srgbClr val="50BEA3"/>
      </a:accent2>
      <a:accent3>
        <a:srgbClr val="4A9CCC"/>
      </a:accent3>
      <a:accent4>
        <a:srgbClr val="9A66CA"/>
      </a:accent4>
      <a:accent5>
        <a:srgbClr val="C54F71"/>
      </a:accent5>
      <a:accent6>
        <a:srgbClr val="DE9C3C"/>
      </a:accent6>
      <a:hlink>
        <a:srgbClr val="6BA9DA"/>
      </a:hlink>
      <a:folHlink>
        <a:srgbClr val="A0BCD3"/>
      </a:folHlink>
    </a:clrScheme>
    <a:fontScheme name="Damask">
      <a:majorFont>
        <a:latin typeface="Bookman Old Style" panose="02050604050505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Rockwell" panose="020606030202050204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amask">
      <a:fillStyleLst>
        <a:solidFill>
          <a:schemeClr val="phClr"/>
        </a:solidFill>
        <a:gradFill rotWithShape="1">
          <a:gsLst>
            <a:gs pos="0">
              <a:schemeClr val="phClr">
                <a:tint val="48000"/>
                <a:satMod val="105000"/>
                <a:lumMod val="110000"/>
              </a:schemeClr>
            </a:gs>
            <a:gs pos="100000">
              <a:schemeClr val="phClr">
                <a:tint val="78000"/>
                <a:satMod val="109000"/>
                <a:lumMod val="100000"/>
              </a:schemeClr>
            </a:gs>
          </a:gsLst>
          <a:lin ang="5400000" scaled="0"/>
        </a:gradFill>
        <a:gradFill rotWithShape="1">
          <a:gsLst>
            <a:gs pos="0">
              <a:schemeClr val="phClr">
                <a:tint val="94000"/>
                <a:satMod val="100000"/>
                <a:lumMod val="104000"/>
              </a:schemeClr>
            </a:gs>
            <a:gs pos="69000">
              <a:schemeClr val="phClr">
                <a:shade val="86000"/>
                <a:satMod val="130000"/>
                <a:lumMod val="102000"/>
              </a:schemeClr>
            </a:gs>
            <a:gs pos="100000">
              <a:schemeClr val="phClr">
                <a:shade val="72000"/>
                <a:satMod val="130000"/>
                <a:lumMod val="100000"/>
              </a:schemeClr>
            </a:gs>
          </a:gsLst>
          <a:lin ang="5400000" scaled="0"/>
        </a:gradFill>
      </a:fillStyleLst>
      <a:lnStyleLst>
        <a:ln w="12700"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50800" dist="38100" dir="5400000" sy="96000" rotWithShape="0">
              <a:srgbClr val="000000">
                <a:alpha val="54000"/>
              </a:srgbClr>
            </a:outerShdw>
          </a:effectLst>
        </a:effectStyle>
        <a:effectStyle>
          <a:effectLst>
            <a:outerShdw blurRad="76200" dist="38100" dir="5400000" algn="ctr" rotWithShape="0">
              <a:srgbClr val="000000">
                <a:alpha val="76000"/>
              </a:srgbClr>
            </a:outerShdw>
          </a:effectLst>
          <a:scene3d>
            <a:camera prst="orthographicFront">
              <a:rot lat="0" lon="0" rev="0"/>
            </a:camera>
            <a:lightRig rig="balanced" dir="t"/>
          </a:scene3d>
          <a:sp3d prstMaterial="matte">
            <a:bevelT w="25400" h="25400" prst="relaxedInset"/>
          </a:sp3d>
        </a:effectStyle>
      </a:effectStyleLst>
      <a:bgFillStyleLst>
        <a:solidFill>
          <a:schemeClr val="phClr"/>
        </a:solidFill>
        <a:solidFill>
          <a:schemeClr val="phClr">
            <a:tint val="95000"/>
            <a:satMod val="170000"/>
          </a:schemeClr>
        </a:solidFill>
        <a:blipFill rotWithShape="1">
          <a:blip xmlns:r="http://schemas.openxmlformats.org/officeDocument/2006/relationships" r:embed="rId1">
            <a:duotone>
              <a:schemeClr val="phClr">
                <a:shade val="18000"/>
                <a:satMod val="160000"/>
                <a:lumMod val="28000"/>
              </a:schemeClr>
              <a:schemeClr val="phClr">
                <a:tint val="95000"/>
                <a:satMod val="160000"/>
                <a:lumMod val="116000"/>
              </a:schemeClr>
            </a:duotone>
          </a:blip>
          <a:stretch/>
        </a:blipFill>
      </a:bgFillStyleLst>
    </a:fmtScheme>
  </a:themeElements>
  <a:objectDefaults/>
  <a:extraClrSchemeLst/>
  <a:extLst>
    <a:ext uri="{05A4C25C-085E-4340-85A3-A5531E510DB2}">
      <thm15:themeFamily xmlns:thm15="http://schemas.microsoft.com/office/thememl/2012/main" name="Damask" id="{F9A299A0-33D0-4E0F-9F3F-7163E3744208}" vid="{746EEEEA-FB6A-406B-B510-531588D54811}"/>
    </a:ext>
  </a:extLst>
</a:theme>
</file>

<file path=docProps/app.xml><?xml version="1.0" encoding="utf-8"?>
<Properties xmlns="http://schemas.openxmlformats.org/officeDocument/2006/extended-properties" xmlns:vt="http://schemas.openxmlformats.org/officeDocument/2006/docPropsVTypes">
  <Template>TM04033921[[fn=Damask]]</Template>
  <TotalTime>3187</TotalTime>
  <Words>1876</Words>
  <Application>Microsoft Office PowerPoint</Application>
  <PresentationFormat>Widescreen</PresentationFormat>
  <Paragraphs>153</Paragraphs>
  <Slides>23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23</vt:i4>
      </vt:variant>
    </vt:vector>
  </HeadingPairs>
  <TitlesOfParts>
    <vt:vector size="28" baseType="lpstr">
      <vt:lpstr>Arial</vt:lpstr>
      <vt:lpstr>Bookman Old Style</vt:lpstr>
      <vt:lpstr>Rockwell</vt:lpstr>
      <vt:lpstr>Wingdings</vt:lpstr>
      <vt:lpstr>Damask</vt:lpstr>
      <vt:lpstr>The Apostles’ and Nicene Creeds</vt:lpstr>
      <vt:lpstr>What are Creeds?</vt:lpstr>
      <vt:lpstr>Creeds in Early Christianity</vt:lpstr>
      <vt:lpstr>How did our Creed develop?</vt:lpstr>
      <vt:lpstr>Shhh…That’s just for us</vt:lpstr>
      <vt:lpstr>From the Catechism</vt:lpstr>
      <vt:lpstr>The Creed and the Liturgy</vt:lpstr>
      <vt:lpstr>The Creed and the Liturgy</vt:lpstr>
      <vt:lpstr>Apostles’ creed</vt:lpstr>
      <vt:lpstr>Apostles’ creed</vt:lpstr>
      <vt:lpstr>Discussion</vt:lpstr>
      <vt:lpstr>Apostles’ creed</vt:lpstr>
      <vt:lpstr>Apostles’ creed</vt:lpstr>
      <vt:lpstr>Apostles’ creed</vt:lpstr>
      <vt:lpstr>Apostles’ creed</vt:lpstr>
      <vt:lpstr>Apostles’ creed</vt:lpstr>
      <vt:lpstr>Apostles’ creed</vt:lpstr>
      <vt:lpstr>Apostles’ creed</vt:lpstr>
      <vt:lpstr>Apostles’ creed</vt:lpstr>
      <vt:lpstr>Apostles’ creed</vt:lpstr>
      <vt:lpstr>Apostles’ creed</vt:lpstr>
      <vt:lpstr>Discussion</vt:lpstr>
      <vt:lpstr>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Jennifer Sparrow</dc:creator>
  <cp:lastModifiedBy>Jennifer Sparrow</cp:lastModifiedBy>
  <cp:revision>53</cp:revision>
  <dcterms:created xsi:type="dcterms:W3CDTF">2020-10-25T23:21:55Z</dcterms:created>
  <dcterms:modified xsi:type="dcterms:W3CDTF">2020-12-10T00:17:14Z</dcterms:modified>
</cp:coreProperties>
</file>